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341" r:id="rId4"/>
    <p:sldId id="345" r:id="rId5"/>
    <p:sldId id="342" r:id="rId6"/>
    <p:sldId id="343" r:id="rId7"/>
    <p:sldId id="344" r:id="rId8"/>
    <p:sldId id="346" r:id="rId9"/>
    <p:sldId id="347" r:id="rId10"/>
    <p:sldId id="348" r:id="rId11"/>
    <p:sldId id="357" r:id="rId12"/>
    <p:sldId id="349" r:id="rId13"/>
    <p:sldId id="350" r:id="rId14"/>
    <p:sldId id="297" r:id="rId15"/>
    <p:sldId id="336" r:id="rId16"/>
    <p:sldId id="323" r:id="rId17"/>
    <p:sldId id="324" r:id="rId18"/>
    <p:sldId id="325" r:id="rId19"/>
    <p:sldId id="351" r:id="rId20"/>
    <p:sldId id="353" r:id="rId21"/>
    <p:sldId id="352" r:id="rId22"/>
    <p:sldId id="356" r:id="rId23"/>
    <p:sldId id="354" r:id="rId24"/>
    <p:sldId id="35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9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47E57-CE63-4EE6-9E60-7BD4B139A34D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DCA4EA-293F-4839-9B3E-B1A0D9890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4EFA-B61D-4560-B9C7-E50F01ADEBF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4EFA-B61D-4560-B9C7-E50F01ADEBF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4EFA-B61D-4560-B9C7-E50F01ADEBF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4EFA-B61D-4560-B9C7-E50F01ADEBF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4EFA-B61D-4560-B9C7-E50F01ADEBF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4EFA-B61D-4560-B9C7-E50F01ADEBF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4EFA-B61D-4560-B9C7-E50F01ADEBF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4EFA-B61D-4560-B9C7-E50F01ADEBF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4EFA-B61D-4560-B9C7-E50F01ADEBF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4EFA-B61D-4560-B9C7-E50F01ADEBF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4EFA-B61D-4560-B9C7-E50F01ADEBF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14EFA-B61D-4560-B9C7-E50F01ADEBF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79;&#1072;&#1085;&#1103;&#1090;&#1080;&#1077;%209\&#1060;&#1080;&#1079;&#1084;&#1080;&#1085;&#1091;&#1090;&#1082;&#1072;%20&#1076;&#1083;&#1103;%20&#1076;&#1077;&#1090;&#1077;&#1081;.mp4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9;&#1072;&#1085;&#1103;&#1090;&#1080;&#1103;%20&#1089;%20&#1076;&#1086;&#1096;&#1082;&#1086;&#1083;&#1103;&#1090;&#1072;&#1084;&#1080;\&#1047;&#1072;&#1085;&#1103;&#1090;&#1080;&#1077;%201%20&#1079;&#1085;&#1072;&#1082;&#1086;&#1084;&#1089;&#1090;&#1074;&#1086;\&#1051;&#1071;&#1051;&#1048;%20-%20&#1055;&#1040;&#1055;.mp3" TargetMode="Externa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ini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Физминутка для детей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32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nion-vegetable-171676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66690" y="0"/>
            <a:ext cx="6717678" cy="67153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rbuz4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88640"/>
            <a:ext cx="9144000" cy="66687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980728"/>
            <a:ext cx="6480720" cy="49859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Физкультминутка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Мы весёлые матрёшки,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Ладушки, ладушки.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ногах у нас сапожки,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Ладушки, ладушки.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сарафанах наших пёстрых,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Ладушки, ладушки.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Мы похожи, словно сёстры,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Ладушки, ладушки.</a:t>
            </a:r>
          </a:p>
          <a:p>
            <a:pPr algn="ctr"/>
            <a:endParaRPr lang="ru-RU" sz="2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16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ЛЯЛИ - ПАП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14400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7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Содержимое 3" descr="scrn_big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060848"/>
            <a:ext cx="9144000" cy="25214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02608_domiki-sostav-chisl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280920" cy="61206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5564580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419" y="0"/>
            <a:ext cx="8814069" cy="68203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em-300x2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0"/>
            <a:ext cx="8712968" cy="68594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tsad-307705-14498680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9176" y="-459432"/>
            <a:ext cx="4867080" cy="743219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ргей\Desktop\Первый раз в 1 класс\36707310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32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51720" y="1124744"/>
            <a:ext cx="4100994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Раз, два, три, 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слушай и смотри!</a:t>
            </a:r>
          </a:p>
          <a:p>
            <a:pPr algn="ctr"/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Три, два, раз,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Мы начнём сейчас!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6427008_devya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8134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685800" y="1143000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7" name="Arc 5"/>
          <p:cNvSpPr>
            <a:spLocks/>
          </p:cNvSpPr>
          <p:nvPr/>
        </p:nvSpPr>
        <p:spPr bwMode="auto">
          <a:xfrm rot="6330298" flipV="1">
            <a:off x="2797969" y="1666082"/>
            <a:ext cx="3009900" cy="2055812"/>
          </a:xfrm>
          <a:custGeom>
            <a:avLst/>
            <a:gdLst>
              <a:gd name="T0" fmla="*/ 128996290 w 43200"/>
              <a:gd name="T1" fmla="*/ 96518982 h 43200"/>
              <a:gd name="T2" fmla="*/ 134821559 w 43200"/>
              <a:gd name="T3" fmla="*/ 95792025 h 43200"/>
              <a:gd name="T4" fmla="*/ 104855298 w 43200"/>
              <a:gd name="T5" fmla="*/ 48916232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26572" y="42619"/>
                </a:moveTo>
                <a:cubicBezTo>
                  <a:pt x="24943" y="43005"/>
                  <a:pt x="2327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1151"/>
                  <a:pt x="36926" y="39569"/>
                  <a:pt x="27773" y="42299"/>
                </a:cubicBezTo>
              </a:path>
              <a:path w="43200" h="43200" stroke="0" extrusionOk="0">
                <a:moveTo>
                  <a:pt x="26572" y="42619"/>
                </a:moveTo>
                <a:cubicBezTo>
                  <a:pt x="24943" y="43005"/>
                  <a:pt x="2327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1151"/>
                  <a:pt x="36926" y="39569"/>
                  <a:pt x="27773" y="42299"/>
                </a:cubicBezTo>
                <a:lnTo>
                  <a:pt x="21600" y="21600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8" name="Line 9"/>
          <p:cNvSpPr>
            <a:spLocks noChangeShapeType="1"/>
          </p:cNvSpPr>
          <p:nvPr/>
        </p:nvSpPr>
        <p:spPr bwMode="auto">
          <a:xfrm flipH="1">
            <a:off x="4038600" y="3276600"/>
            <a:ext cx="1143000" cy="18288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69" name="Arc 11"/>
          <p:cNvSpPr>
            <a:spLocks/>
          </p:cNvSpPr>
          <p:nvPr/>
        </p:nvSpPr>
        <p:spPr bwMode="auto">
          <a:xfrm rot="6861201">
            <a:off x="2546350" y="4464050"/>
            <a:ext cx="1460500" cy="1371600"/>
          </a:xfrm>
          <a:custGeom>
            <a:avLst/>
            <a:gdLst>
              <a:gd name="T0" fmla="*/ 18049821 w 21600"/>
              <a:gd name="T1" fmla="*/ 0 h 37075"/>
              <a:gd name="T2" fmla="*/ 67147292 w 21600"/>
              <a:gd name="T3" fmla="*/ 50742723 h 37075"/>
              <a:gd name="T4" fmla="*/ 0 w 21600"/>
              <a:gd name="T5" fmla="*/ 29064673 h 37075"/>
              <a:gd name="T6" fmla="*/ 0 60000 65536"/>
              <a:gd name="T7" fmla="*/ 0 60000 65536"/>
              <a:gd name="T8" fmla="*/ 0 60000 65536"/>
              <a:gd name="T9" fmla="*/ 0 w 21600"/>
              <a:gd name="T10" fmla="*/ 0 h 37075"/>
              <a:gd name="T11" fmla="*/ 21600 w 21600"/>
              <a:gd name="T12" fmla="*/ 37075 h 370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7075" fill="none" extrusionOk="0">
                <a:moveTo>
                  <a:pt x="3948" y="-1"/>
                </a:moveTo>
                <a:cubicBezTo>
                  <a:pt x="14179" y="1902"/>
                  <a:pt x="21600" y="10829"/>
                  <a:pt x="21600" y="21236"/>
                </a:cubicBezTo>
                <a:cubicBezTo>
                  <a:pt x="21600" y="27247"/>
                  <a:pt x="19094" y="32987"/>
                  <a:pt x="14686" y="37074"/>
                </a:cubicBezTo>
              </a:path>
              <a:path w="21600" h="37075" stroke="0" extrusionOk="0">
                <a:moveTo>
                  <a:pt x="3948" y="-1"/>
                </a:moveTo>
                <a:cubicBezTo>
                  <a:pt x="14179" y="1902"/>
                  <a:pt x="21600" y="10829"/>
                  <a:pt x="21600" y="21236"/>
                </a:cubicBezTo>
                <a:cubicBezTo>
                  <a:pt x="21600" y="27247"/>
                  <a:pt x="19094" y="32987"/>
                  <a:pt x="14686" y="37074"/>
                </a:cubicBezTo>
                <a:lnTo>
                  <a:pt x="0" y="21236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Oval 12"/>
          <p:cNvSpPr>
            <a:spLocks noChangeArrowheads="1"/>
          </p:cNvSpPr>
          <p:nvPr/>
        </p:nvSpPr>
        <p:spPr bwMode="auto">
          <a:xfrm>
            <a:off x="5257800" y="22098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4473575" y="1012825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2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5384"/>
          <a:stretch>
            <a:fillRect/>
          </a:stretch>
        </p:blipFill>
        <p:spPr bwMode="auto">
          <a:xfrm>
            <a:off x="6705600" y="609600"/>
            <a:ext cx="1524000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2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5384"/>
          <a:stretch>
            <a:fillRect/>
          </a:stretch>
        </p:blipFill>
        <p:spPr bwMode="auto">
          <a:xfrm>
            <a:off x="5791200" y="1676400"/>
            <a:ext cx="1524000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2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5384"/>
          <a:stretch>
            <a:fillRect/>
          </a:stretch>
        </p:blipFill>
        <p:spPr bwMode="auto">
          <a:xfrm>
            <a:off x="7315200" y="1828800"/>
            <a:ext cx="1524000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2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5384"/>
          <a:stretch>
            <a:fillRect/>
          </a:stretch>
        </p:blipFill>
        <p:spPr bwMode="auto">
          <a:xfrm>
            <a:off x="5867400" y="2895600"/>
            <a:ext cx="1524000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3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5384"/>
          <a:stretch>
            <a:fillRect/>
          </a:stretch>
        </p:blipFill>
        <p:spPr bwMode="auto">
          <a:xfrm>
            <a:off x="5791200" y="4038600"/>
            <a:ext cx="1524000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3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5384"/>
          <a:stretch>
            <a:fillRect/>
          </a:stretch>
        </p:blipFill>
        <p:spPr bwMode="auto">
          <a:xfrm>
            <a:off x="5715000" y="5181600"/>
            <a:ext cx="1524000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8" name="Picture 3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5384"/>
          <a:stretch>
            <a:fillRect/>
          </a:stretch>
        </p:blipFill>
        <p:spPr bwMode="auto">
          <a:xfrm>
            <a:off x="7391400" y="3048000"/>
            <a:ext cx="1524000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9" name="Picture 3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5384"/>
          <a:stretch>
            <a:fillRect/>
          </a:stretch>
        </p:blipFill>
        <p:spPr bwMode="auto">
          <a:xfrm>
            <a:off x="7391400" y="4038600"/>
            <a:ext cx="1524000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0" name="Picture 3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5384"/>
          <a:stretch>
            <a:fillRect/>
          </a:stretch>
        </p:blipFill>
        <p:spPr bwMode="auto">
          <a:xfrm>
            <a:off x="7391400" y="5257800"/>
            <a:ext cx="1524000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5 -0.00971 C 0.00573 -0.03561 0.00312 -0.06128 -0.00695 -0.08279 C -0.01702 -0.1043 -0.03473 -0.12928 -0.05209 -0.13922 C -0.06945 -0.14916 -0.09202 -0.15032 -0.11129 -0.14292 C -0.13056 -0.13552 -0.14948 -0.12002 -0.16754 -0.09412 C -0.18559 -0.06822 -0.2099 -0.01711 -0.21962 0.01272 C -0.22934 0.04256 -0.22448 0.06453 -0.22535 0.08418 C -0.22622 0.10338 -0.22674 0.11471 -0.22535 0.13044 C -0.22396 0.14686 -0.22101 0.16397 -0.21684 0.18155 C -0.21268 0.19912 -0.2099 0.22017 -0.2 0.23613 C -0.19011 0.25208 -0.17431 0.27082 -0.15764 0.27729 C -0.14098 0.28377 -0.11667 0.28192 -0.1 0.27544 C -0.08334 0.26897 -0.07032 0.25463 -0.05764 0.23798 C -0.04497 0.22133 -0.03351 0.19912 -0.02396 0.176 C -0.01441 0.15264 -0.00539 0.12558 3.33333E-6 0.09875 C 0.00538 0.07216 0.00659 0.03076 0.0085 0.01457 C 0.01041 -0.00162 0.01146 -0.00624 0.01128 0.00162 C 0.01111 0.00948 0.01163 0.03631 0.00711 0.06152 C 0.0026 0.08673 -0.00625 0.12651 -0.01545 0.15356 C -0.02466 0.18039 -0.03264 0.18918 -0.04792 0.22294 C -0.0632 0.25648 -0.08959 0.31776 -0.10695 0.3543 C -0.12431 0.39038 -0.14011 0.4216 -0.15209 0.44219 C -0.16407 0.463 -0.16563 0.46624 -0.17882 0.47965 C -0.19202 0.4933 -0.21667 0.51689 -0.23091 0.52313 C -0.24514 0.52868 -0.25539 0.52105 -0.26476 0.51527 C -0.27414 0.50972 -0.28143 0.50232 -0.28733 0.4889 C -0.29323 0.47595 -0.29792 0.44658 -0.3 0.43455 C -0.30209 0.42299 -0.3 0.42068 -0.3 0.41813 " pathEditMode="relative" rAng="0" ptsTypes="aaaaaaaaaaaaaaaaaaaaaaaaaaaA">
                                      <p:cBhvr>
                                        <p:cTn id="6" dur="5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" y="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/>
              <a:t>цыплёнок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Красота, как на картинке:</a:t>
            </a:r>
            <a:br>
              <a:rPr lang="ru-RU" dirty="0" smtClean="0"/>
            </a:br>
            <a:r>
              <a:rPr lang="ru-RU" dirty="0" err="1" smtClean="0"/>
              <a:t>Ряба-курочка</a:t>
            </a:r>
            <a:r>
              <a:rPr lang="ru-RU" dirty="0" smtClean="0"/>
              <a:t> в корзинке,</a:t>
            </a:r>
            <a:br>
              <a:rPr lang="ru-RU" dirty="0" smtClean="0"/>
            </a:br>
            <a:r>
              <a:rPr lang="ru-RU" dirty="0" smtClean="0"/>
              <a:t>Словно в гнёздышке сидит,</a:t>
            </a:r>
            <a:br>
              <a:rPr lang="ru-RU" dirty="0" smtClean="0"/>
            </a:br>
            <a:r>
              <a:rPr lang="ru-RU" dirty="0" smtClean="0"/>
              <a:t>А под ней –  яйцо лежит.</a:t>
            </a:r>
            <a:br>
              <a:rPr lang="ru-RU" dirty="0" smtClean="0"/>
            </a:br>
            <a:r>
              <a:rPr lang="ru-RU" dirty="0" smtClean="0"/>
              <a:t>Тук-тук-тук – и  нет яйца...</a:t>
            </a:r>
            <a:br>
              <a:rPr lang="ru-RU" dirty="0" smtClean="0"/>
            </a:br>
            <a:r>
              <a:rPr lang="ru-RU" dirty="0" smtClean="0"/>
              <a:t>Принимайте молодца!</a:t>
            </a:r>
            <a:br>
              <a:rPr lang="ru-RU" dirty="0" smtClean="0"/>
            </a:br>
            <a:r>
              <a:rPr lang="ru-RU" dirty="0" smtClean="0"/>
              <a:t>Ах, какой ребёнок!</a:t>
            </a:r>
            <a:br>
              <a:rPr lang="ru-RU" dirty="0" smtClean="0"/>
            </a:br>
            <a:r>
              <a:rPr lang="ru-RU" dirty="0" smtClean="0"/>
              <a:t>Жёлтенький ...</a:t>
            </a:r>
            <a:endParaRPr lang="ru-RU" dirty="0"/>
          </a:p>
        </p:txBody>
      </p:sp>
      <p:pic>
        <p:nvPicPr>
          <p:cNvPr id="5" name="Содержимое 4" descr="ciplenok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30504" y="1484784"/>
            <a:ext cx="4813495" cy="43924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tsad-142436-13964605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_32819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6" y="1"/>
            <a:ext cx="9183356" cy="6995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Ц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0"/>
            <a:ext cx="756083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23420474_strochnaya-bukva-c-1-klas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63817" y="-1"/>
            <a:ext cx="9207817" cy="6923521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aplya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ini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57344" y="1"/>
            <a:ext cx="9201344" cy="690498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35368" y="0"/>
            <a:ext cx="9279368" cy="694152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h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88640"/>
            <a:ext cx="5616624" cy="641021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654" y="0"/>
            <a:ext cx="8907834" cy="677950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688</TotalTime>
  <Words>66</Words>
  <Application>Microsoft Office PowerPoint</Application>
  <PresentationFormat>Экран (4:3)</PresentationFormat>
  <Paragraphs>18</Paragraphs>
  <Slides>24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.</vt:lpstr>
      <vt:lpstr>Слайд 16</vt:lpstr>
      <vt:lpstr>Слайд 17</vt:lpstr>
      <vt:lpstr>Слайд 18</vt:lpstr>
      <vt:lpstr>Слайд 19</vt:lpstr>
      <vt:lpstr>Слайд 20</vt:lpstr>
      <vt:lpstr>Слайд 21</vt:lpstr>
      <vt:lpstr>цыплёнок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User</cp:lastModifiedBy>
  <cp:revision>36</cp:revision>
  <dcterms:created xsi:type="dcterms:W3CDTF">2012-07-30T21:02:36Z</dcterms:created>
  <dcterms:modified xsi:type="dcterms:W3CDTF">2019-04-19T17:24:09Z</dcterms:modified>
</cp:coreProperties>
</file>