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84" autoAdjust="0"/>
    <p:restoredTop sz="94660"/>
  </p:normalViewPr>
  <p:slideViewPr>
    <p:cSldViewPr snapToGrid="0">
      <p:cViewPr varScale="1">
        <p:scale>
          <a:sx n="73" d="100"/>
          <a:sy n="73" d="100"/>
        </p:scale>
        <p:origin x="1008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9B40B-EBDB-4030-B2E6-63913AF7BDF1}" type="datetimeFigureOut">
              <a:rPr lang="ru-RU" smtClean="0"/>
              <a:t>18.05.19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F47DA-B7E4-4A43-B616-76FF40BA549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68804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9B40B-EBDB-4030-B2E6-63913AF7BDF1}" type="datetimeFigureOut">
              <a:rPr lang="ru-RU" smtClean="0"/>
              <a:t>18.05.19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F47DA-B7E4-4A43-B616-76FF40BA549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75817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9B40B-EBDB-4030-B2E6-63913AF7BDF1}" type="datetimeFigureOut">
              <a:rPr lang="ru-RU" smtClean="0"/>
              <a:t>18.05.19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F47DA-B7E4-4A43-B616-76FF40BA549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2907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9B40B-EBDB-4030-B2E6-63913AF7BDF1}" type="datetimeFigureOut">
              <a:rPr lang="ru-RU" smtClean="0"/>
              <a:t>18.05.19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F47DA-B7E4-4A43-B616-76FF40BA549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11917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9B40B-EBDB-4030-B2E6-63913AF7BDF1}" type="datetimeFigureOut">
              <a:rPr lang="ru-RU" smtClean="0"/>
              <a:t>18.05.19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F47DA-B7E4-4A43-B616-76FF40BA549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82723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9B40B-EBDB-4030-B2E6-63913AF7BDF1}" type="datetimeFigureOut">
              <a:rPr lang="ru-RU" smtClean="0"/>
              <a:t>18.05.19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F47DA-B7E4-4A43-B616-76FF40BA549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13357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9B40B-EBDB-4030-B2E6-63913AF7BDF1}" type="datetimeFigureOut">
              <a:rPr lang="ru-RU" smtClean="0"/>
              <a:t>18.05.19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F47DA-B7E4-4A43-B616-76FF40BA549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07962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9B40B-EBDB-4030-B2E6-63913AF7BDF1}" type="datetimeFigureOut">
              <a:rPr lang="ru-RU" smtClean="0"/>
              <a:t>18.05.19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F47DA-B7E4-4A43-B616-76FF40BA549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70258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9B40B-EBDB-4030-B2E6-63913AF7BDF1}" type="datetimeFigureOut">
              <a:rPr lang="ru-RU" smtClean="0"/>
              <a:t>18.05.19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F47DA-B7E4-4A43-B616-76FF40BA549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93878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9B40B-EBDB-4030-B2E6-63913AF7BDF1}" type="datetimeFigureOut">
              <a:rPr lang="ru-RU" smtClean="0"/>
              <a:t>18.05.19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F47DA-B7E4-4A43-B616-76FF40BA549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8584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9B40B-EBDB-4030-B2E6-63913AF7BDF1}" type="datetimeFigureOut">
              <a:rPr lang="ru-RU" smtClean="0"/>
              <a:t>18.05.19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F47DA-B7E4-4A43-B616-76FF40BA549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50438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D9B40B-EBDB-4030-B2E6-63913AF7BDF1}" type="datetimeFigureOut">
              <a:rPr lang="ru-RU" smtClean="0"/>
              <a:t>18.05.19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3F47DA-B7E4-4A43-B616-76FF40BA549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25974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Jpg"/><Relationship Id="rId12" Type="http://schemas.openxmlformats.org/officeDocument/2006/relationships/image" Target="../media/image1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11" Type="http://schemas.openxmlformats.org/officeDocument/2006/relationships/image" Target="../media/image11.jpeg"/><Relationship Id="rId5" Type="http://schemas.openxmlformats.org/officeDocument/2006/relationships/image" Target="../media/image5.jpg"/><Relationship Id="rId10" Type="http://schemas.openxmlformats.org/officeDocument/2006/relationships/image" Target="../media/image10.jpe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40828" y="241738"/>
            <a:ext cx="10741573" cy="777766"/>
          </a:xfrm>
        </p:spPr>
        <p:txBody>
          <a:bodyPr>
            <a:normAutofit/>
          </a:bodyPr>
          <a:lstStyle/>
          <a:p>
            <a:r>
              <a:rPr lang="ru-RU" sz="1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</a:t>
            </a:r>
            <a:r>
              <a:rPr lang="ru-RU" sz="1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униципальное бюджетное дошкольное образовательное учреждение </a:t>
            </a:r>
            <a:br>
              <a:rPr lang="ru-RU" sz="1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«Детский сад комбинированного вида №1» городского округа Самара</a:t>
            </a:r>
            <a:endParaRPr lang="ru-RU" sz="16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706414" y="1295400"/>
            <a:ext cx="7010400" cy="5358962"/>
          </a:xfrm>
        </p:spPr>
        <p:txBody>
          <a:bodyPr>
            <a:normAutofit lnSpcReduction="10000"/>
          </a:bodyPr>
          <a:lstStyle/>
          <a:p>
            <a:pPr>
              <a:lnSpc>
                <a:spcPct val="150000"/>
              </a:lnSpc>
              <a:spcBef>
                <a:spcPts val="0"/>
              </a:spcBef>
            </a:pPr>
            <a:endParaRPr lang="ru-RU" sz="2800" b="1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Интерактивная игра для детей </a:t>
            </a:r>
          </a:p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старшего дошкольного возраста</a:t>
            </a:r>
          </a:p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«Заполни холодильник»</a:t>
            </a:r>
          </a:p>
          <a:p>
            <a:pPr>
              <a:lnSpc>
                <a:spcPct val="150000"/>
              </a:lnSpc>
              <a:spcBef>
                <a:spcPts val="0"/>
              </a:spcBef>
            </a:pPr>
            <a:endParaRPr lang="ru-RU" sz="2800" b="1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ru-RU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Составитель:</a:t>
            </a:r>
          </a:p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ru-RU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Павленко Татьяна Александровна, воспитатель</a:t>
            </a:r>
          </a:p>
          <a:p>
            <a:pPr>
              <a:lnSpc>
                <a:spcPct val="150000"/>
              </a:lnSpc>
              <a:spcBef>
                <a:spcPts val="0"/>
              </a:spcBef>
            </a:pPr>
            <a:endParaRPr lang="ru-RU" sz="2000" b="1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Bef>
                <a:spcPts val="0"/>
              </a:spcBef>
            </a:pPr>
            <a:endParaRPr lang="ru-RU" sz="20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ru-RU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Самара - 2019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4870" y="3637236"/>
            <a:ext cx="2880000" cy="28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9698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217980"/>
            <a:ext cx="10515600" cy="1043261"/>
          </a:xfrm>
        </p:spPr>
        <p:txBody>
          <a:bodyPr>
            <a:normAutofit/>
          </a:bodyPr>
          <a:lstStyle/>
          <a:p>
            <a:pPr algn="ctr"/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Заполни холодильник: поставь в него только те продукты, </a:t>
            </a:r>
            <a:b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названии которых содержится звук [к]</a:t>
            </a:r>
            <a:endParaRPr lang="ru-RU" sz="24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479221"/>
            <a:ext cx="5400000" cy="54000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9724" y="2335921"/>
            <a:ext cx="2401200" cy="288000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92087" y="2454183"/>
            <a:ext cx="2786250" cy="288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015361" y="5017197"/>
            <a:ext cx="1045678" cy="108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3086" y="2634183"/>
            <a:ext cx="3764251" cy="252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2464794"/>
            <a:ext cx="4298508" cy="2880000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795611" y="5334183"/>
            <a:ext cx="1073150" cy="720000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7043" y="2572445"/>
            <a:ext cx="3795180" cy="252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70780" y="2663005"/>
            <a:ext cx="2540000" cy="254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2927100" y="3099221"/>
            <a:ext cx="1080000" cy="108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3829176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5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4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6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6" dur="1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8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5" dur="1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87" dur="1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9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105</TotalTime>
  <Words>36</Words>
  <Application>Microsoft Office PowerPoint</Application>
  <PresentationFormat>Широкоэкранный</PresentationFormat>
  <Paragraphs>12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Times New Roman</vt:lpstr>
      <vt:lpstr>Тема Office</vt:lpstr>
      <vt:lpstr>муниципальное бюджетное дошкольное образовательное учреждение  «Детский сад комбинированного вида №1» городского округа Самара</vt:lpstr>
      <vt:lpstr>Заполни холодильник: поставь в него только те продукты,  в названии которых содержится звук [к]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бюджетное дошкольное образовательное учреждение  «Детский сад комбинированного вида №1» городского округа Самара</dc:title>
  <dc:creator>Валерий Павленко</dc:creator>
  <cp:lastModifiedBy>Валерий Павленко</cp:lastModifiedBy>
  <cp:revision>18</cp:revision>
  <dcterms:created xsi:type="dcterms:W3CDTF">2019-05-18T06:22:59Z</dcterms:created>
  <dcterms:modified xsi:type="dcterms:W3CDTF">2019-05-18T09:21:41Z</dcterms:modified>
</cp:coreProperties>
</file>