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397" r:id="rId2"/>
    <p:sldId id="412" r:id="rId3"/>
    <p:sldId id="417" r:id="rId4"/>
    <p:sldId id="418" r:id="rId5"/>
    <p:sldId id="416" r:id="rId6"/>
    <p:sldId id="419" r:id="rId7"/>
    <p:sldId id="411" r:id="rId8"/>
    <p:sldId id="423" r:id="rId9"/>
    <p:sldId id="420" r:id="rId10"/>
    <p:sldId id="421" r:id="rId11"/>
    <p:sldId id="422" r:id="rId12"/>
    <p:sldId id="403" r:id="rId13"/>
    <p:sldId id="404" r:id="rId14"/>
    <p:sldId id="406" r:id="rId15"/>
    <p:sldId id="407" r:id="rId16"/>
    <p:sldId id="408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57DFFF"/>
    <a:srgbClr val="FFFF99"/>
    <a:srgbClr val="CCCCFF"/>
    <a:srgbClr val="FFCCFF"/>
    <a:srgbClr val="FFFF00"/>
    <a:srgbClr val="CC3300"/>
    <a:srgbClr val="FF66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22" autoAdjust="0"/>
    <p:restoredTop sz="94622" autoAdjust="0"/>
  </p:normalViewPr>
  <p:slideViewPr>
    <p:cSldViewPr>
      <p:cViewPr>
        <p:scale>
          <a:sx n="50" d="100"/>
          <a:sy n="50" d="100"/>
        </p:scale>
        <p:origin x="-1290" y="-1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40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7" d="100"/>
        <a:sy n="37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6261AC-30E1-4499-B640-BF20AD405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90446-796A-4F02-8B2B-632EC3CEB7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BB21A-90EB-4D9B-B4A0-202EE2C86C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uk-UA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B4ACF-A58F-4EFF-BDCE-9D548F986F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59AD83-A9E2-4622-B05C-D1938066D9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251E7-4B5F-435B-B7F8-64A600C778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615BC2-254F-4237-BA08-6AC3B522F5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A2DD00-4304-417E-A722-781F3A21BE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2D933A-42B7-4538-86FC-2B43F9300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57811-4268-4560-992D-F98635ECE3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BE1905-1B43-4D5D-970D-C82F8B69DB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9CA62-AE6E-4958-A401-A4FE70A17F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B28E32F-605F-4762-B68B-C93A84E1BC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smolsk.ru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928670"/>
            <a:ext cx="9144000" cy="2714644"/>
          </a:xfrm>
        </p:spPr>
        <p:txBody>
          <a:bodyPr>
            <a:noAutofit/>
            <a:sp3d prstMaterial="softEdge">
              <a:bevelT w="38100" h="381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72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ЧЕРТЕЖИ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профессии 08.01.06 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Мастер сухого строительства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57819" y="5000636"/>
            <a:ext cx="37861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Преподаватель: </a:t>
            </a:r>
          </a:p>
          <a:p>
            <a:pPr>
              <a:defRPr/>
            </a:pP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Гайворонюк</a:t>
            </a:r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Елена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Гафуровна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Рисунок 8" descr="http://www.smolsk.ru/img/smolbuidcolledge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2" y="357189"/>
            <a:ext cx="1285852" cy="14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857356" y="357166"/>
            <a:ext cx="5643563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ОГБПОУ «Смоленский строительный колледж»</a:t>
            </a:r>
          </a:p>
        </p:txBody>
      </p:sp>
      <p:pic>
        <p:nvPicPr>
          <p:cNvPr id="3080" name="Picture 9" descr="D:\ЕЛЕНА\картинки\Гербы Смоленска\Герб Смоленска красный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285750"/>
            <a:ext cx="115409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714348" y="3643314"/>
            <a:ext cx="771530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  <a:sp3d prstMaterial="softEdge">
              <a:bevelT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Выполнены в графическом редакторе КОМПАС-3</a:t>
            </a:r>
            <a:r>
              <a:rPr lang="en-US" sz="2800" b="1" kern="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1472" y="5000625"/>
            <a:ext cx="44291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Выполнил: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студент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группы  </a:t>
            </a:r>
            <a:r>
              <a:rPr lang="ru-RU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МС-1-16 </a:t>
            </a: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42862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Архитектурно-строительные чертежи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55889" y="714356"/>
            <a:ext cx="4288111" cy="5951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14356"/>
            <a:ext cx="4500594" cy="5951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42862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Архитектурно-строительные чертежи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596" y="821512"/>
            <a:ext cx="8358214" cy="6036488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85725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5862332" y="0"/>
            <a:ext cx="328166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dirty="0"/>
              <a:t>Графическая работа №16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85725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5862332" y="0"/>
            <a:ext cx="328166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dirty="0"/>
              <a:t>Графическая работа №18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85725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5862332" y="0"/>
            <a:ext cx="328166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dirty="0"/>
              <a:t>Графическая работа №20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554966" cy="6858000"/>
          </a:xfr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000504"/>
            <a:ext cx="8229600" cy="12192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4800" dirty="0" smtClean="0"/>
              <a:t>ЖЕЛАЕМ УСПЕХОВ!</a:t>
            </a:r>
            <a:endParaRPr lang="ru-RU" sz="4800" dirty="0"/>
          </a:p>
        </p:txBody>
      </p:sp>
      <p:pic>
        <p:nvPicPr>
          <p:cNvPr id="3" name="Рисунок 2" descr="987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5715008" y="500042"/>
            <a:ext cx="2635030" cy="314327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8436" name="TextBox 3"/>
          <p:cNvSpPr txBox="1">
            <a:spLocks noChangeArrowheads="1"/>
          </p:cNvSpPr>
          <p:nvPr/>
        </p:nvSpPr>
        <p:spPr bwMode="auto">
          <a:xfrm>
            <a:off x="428625" y="500042"/>
            <a:ext cx="5072063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sz="2000" i="1" dirty="0"/>
              <a:t>Только в совершенстве владея</a:t>
            </a:r>
          </a:p>
          <a:p>
            <a:pPr algn="r"/>
            <a:r>
              <a:rPr lang="ru-RU" sz="2000" i="1" dirty="0"/>
              <a:t>абсолютной графической грамотностью,</a:t>
            </a:r>
          </a:p>
          <a:p>
            <a:pPr algn="r"/>
            <a:r>
              <a:rPr lang="ru-RU" sz="2000" i="1" dirty="0"/>
              <a:t>можно проектировать города будущего и</a:t>
            </a:r>
          </a:p>
          <a:p>
            <a:pPr algn="r"/>
            <a:r>
              <a:rPr lang="ru-RU" sz="2000" i="1" dirty="0"/>
              <a:t>с оптимизмом реализовывать самые фантастические проекты</a:t>
            </a:r>
            <a:r>
              <a:rPr lang="ru-RU" sz="2000" dirty="0"/>
              <a:t> </a:t>
            </a:r>
          </a:p>
        </p:txBody>
      </p:sp>
      <p:sp>
        <p:nvSpPr>
          <p:cNvPr id="18437" name="TextBox 3"/>
          <p:cNvSpPr txBox="1">
            <a:spLocks noChangeArrowheads="1"/>
          </p:cNvSpPr>
          <p:nvPr/>
        </p:nvSpPr>
        <p:spPr bwMode="auto">
          <a:xfrm>
            <a:off x="3643313" y="5500688"/>
            <a:ext cx="478631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000" i="1" dirty="0"/>
              <a:t>Преподаватель</a:t>
            </a:r>
          </a:p>
          <a:p>
            <a:pPr algn="r"/>
            <a:r>
              <a:rPr lang="ru-RU" sz="2000" i="1" dirty="0" err="1"/>
              <a:t>Гайворонюк</a:t>
            </a:r>
            <a:endParaRPr lang="ru-RU" sz="2000" i="1" dirty="0"/>
          </a:p>
          <a:p>
            <a:pPr algn="r"/>
            <a:r>
              <a:rPr lang="ru-RU" sz="2000" i="1" dirty="0"/>
              <a:t>Елена </a:t>
            </a:r>
            <a:r>
              <a:rPr lang="ru-RU" sz="2000" i="1" dirty="0" err="1"/>
              <a:t>Гафуровна</a:t>
            </a:r>
            <a:endParaRPr lang="ru-RU" sz="2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42862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Дизайн-проект отделочных работ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714356"/>
            <a:ext cx="8143900" cy="585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42862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Дизайн-проект отделочных работ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714356"/>
            <a:ext cx="7971748" cy="5652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42862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Дизайн-проект отделочных работ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9593" t="15152" r="9593" b="12241"/>
          <a:stretch>
            <a:fillRect/>
          </a:stretch>
        </p:blipFill>
        <p:spPr bwMode="auto">
          <a:xfrm>
            <a:off x="0" y="785794"/>
            <a:ext cx="427385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3000372"/>
            <a:ext cx="9144001" cy="377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46442"/>
            <a:ext cx="9144000" cy="6554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42862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Дизайн-проект отделочных работ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9144000" cy="5775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660" y="0"/>
            <a:ext cx="1000132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42862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Архитектурно-строительные чертежи. Проект дачного домика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" y="785794"/>
            <a:ext cx="7562223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91146" y="2428868"/>
            <a:ext cx="5252854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42862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Архитектурно-строительные чертежи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1" y="857232"/>
            <a:ext cx="8711773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2613</TotalTime>
  <Words>85</Words>
  <Application>Microsoft Office PowerPoint</Application>
  <PresentationFormat>Экран (4:3)</PresentationFormat>
  <Paragraphs>28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1_Оформление по умолчанию</vt:lpstr>
      <vt:lpstr>ЧЕРТЕЖИ по профессии 08.01.06  Мастер сухого строительства</vt:lpstr>
      <vt:lpstr>Дизайн-проект отделочных работ</vt:lpstr>
      <vt:lpstr>Дизайн-проект отделочных работ</vt:lpstr>
      <vt:lpstr>Дизайн-проект отделочных работ</vt:lpstr>
      <vt:lpstr>Слайд 5</vt:lpstr>
      <vt:lpstr>Дизайн-проект отделочных работ</vt:lpstr>
      <vt:lpstr>Слайд 7</vt:lpstr>
      <vt:lpstr>Архитектурно-строительные чертежи. Проект дачного домика</vt:lpstr>
      <vt:lpstr>Архитектурно-строительные чертежи</vt:lpstr>
      <vt:lpstr>Архитектурно-строительные чертежи</vt:lpstr>
      <vt:lpstr>Архитектурно-строительные чертежи</vt:lpstr>
      <vt:lpstr>Слайд 12</vt:lpstr>
      <vt:lpstr>Слайд 13</vt:lpstr>
      <vt:lpstr>Слайд 14</vt:lpstr>
      <vt:lpstr>Слайд 15</vt:lpstr>
      <vt:lpstr>ЖЕЛАЕМ УСПЕХОВ!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устройства отделочных покрытий</dc:title>
  <dc:creator>Luk</dc:creator>
  <cp:lastModifiedBy>trpunkt_ord1</cp:lastModifiedBy>
  <cp:revision>145</cp:revision>
  <dcterms:created xsi:type="dcterms:W3CDTF">2005-03-25T06:22:59Z</dcterms:created>
  <dcterms:modified xsi:type="dcterms:W3CDTF">2019-05-19T15:44:32Z</dcterms:modified>
</cp:coreProperties>
</file>