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96" r:id="rId2"/>
    <p:sldId id="398" r:id="rId3"/>
    <p:sldId id="399" r:id="rId4"/>
    <p:sldId id="400" r:id="rId5"/>
    <p:sldId id="401" r:id="rId6"/>
    <p:sldId id="402" r:id="rId7"/>
    <p:sldId id="403" r:id="rId8"/>
    <p:sldId id="412" r:id="rId9"/>
    <p:sldId id="404" r:id="rId10"/>
    <p:sldId id="405" r:id="rId11"/>
    <p:sldId id="406" r:id="rId12"/>
    <p:sldId id="407" r:id="rId13"/>
    <p:sldId id="408" r:id="rId14"/>
    <p:sldId id="409" r:id="rId15"/>
    <p:sldId id="410" r:id="rId16"/>
    <p:sldId id="41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2" autoAdjust="0"/>
    <p:restoredTop sz="94622" autoAdjust="0"/>
  </p:normalViewPr>
  <p:slideViewPr>
    <p:cSldViewPr>
      <p:cViewPr varScale="1">
        <p:scale>
          <a:sx n="91" d="100"/>
          <a:sy n="91" d="100"/>
        </p:scale>
        <p:origin x="-120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261AC-30E1-4499-B640-BF20AD405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0446-796A-4F02-8B2B-632EC3CEB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B21A-90EB-4D9B-B4A0-202EE2C8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4ACF-A58F-4EFF-BDCE-9D548F986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AD83-A9E2-4622-B05C-D1938066D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51E7-4B5F-435B-B7F8-64A600C77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15BC2-254F-4237-BA08-6AC3B522F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2DD00-4304-417E-A722-781F3A21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933A-42B7-4538-86FC-2B43F9300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57811-4268-4560-992D-F98635EC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E1905-1B43-4D5D-970D-C82F8B69D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9CA62-AE6E-4958-A401-A4FE70A17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28E32F-605F-4762-B68B-C93A84E1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2357454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профессии 08.01.08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отделочных строительных  работ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643314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5" y="5000625"/>
            <a:ext cx="4572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группы 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МШ-1-16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5889" y="714356"/>
            <a:ext cx="4288111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4500594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821512"/>
            <a:ext cx="8358214" cy="60364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54966" cy="68580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43900" cy="585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971748" cy="565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593" t="15152" r="9593" b="12241"/>
          <a:stretch>
            <a:fillRect/>
          </a:stretch>
        </p:blipFill>
        <p:spPr bwMode="auto">
          <a:xfrm>
            <a:off x="0" y="785794"/>
            <a:ext cx="42738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000372"/>
            <a:ext cx="9144001" cy="377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6442"/>
            <a:ext cx="9144000" cy="65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77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000132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чертежи. Проект дачного домика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785794"/>
            <a:ext cx="75622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1146" y="2428868"/>
            <a:ext cx="52528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1" y="857232"/>
            <a:ext cx="8711773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2556</TotalTime>
  <Words>85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1_Оформление по умолчанию</vt:lpstr>
      <vt:lpstr>ЧЕРТЕЖИ по профессии 08.01.08  Мастер отделочных строительных  работ</vt:lpstr>
      <vt:lpstr>Дизайн-проект отделочных работ</vt:lpstr>
      <vt:lpstr>Дизайн-проект отделочных работ</vt:lpstr>
      <vt:lpstr>Дизайн-проект отделочных работ</vt:lpstr>
      <vt:lpstr>Слайд 5</vt:lpstr>
      <vt:lpstr>Дизайн-проект отделочных работ</vt:lpstr>
      <vt:lpstr>Слайд 7</vt:lpstr>
      <vt:lpstr>Архитектурно-строительные чертежи. Проект дачного домика</vt:lpstr>
      <vt:lpstr>Архитектурно-строительные чертежи</vt:lpstr>
      <vt:lpstr>Архитектурно-строительные чертежи</vt:lpstr>
      <vt:lpstr>Архитектурно-строительные чертежи</vt:lpstr>
      <vt:lpstr>Слайд 12</vt:lpstr>
      <vt:lpstr>Слайд 13</vt:lpstr>
      <vt:lpstr>Слайд 14</vt:lpstr>
      <vt:lpstr>Слайд 15</vt:lpstr>
      <vt:lpstr>ЖЕЛАЕМ УСПЕХОВ!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137</cp:revision>
  <dcterms:created xsi:type="dcterms:W3CDTF">2005-03-25T06:22:59Z</dcterms:created>
  <dcterms:modified xsi:type="dcterms:W3CDTF">2019-05-19T15:46:45Z</dcterms:modified>
</cp:coreProperties>
</file>