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386" r:id="rId2"/>
    <p:sldId id="414" r:id="rId3"/>
    <p:sldId id="401" r:id="rId4"/>
    <p:sldId id="390" r:id="rId5"/>
    <p:sldId id="402" r:id="rId6"/>
    <p:sldId id="405" r:id="rId7"/>
    <p:sldId id="406" r:id="rId8"/>
    <p:sldId id="398" r:id="rId9"/>
    <p:sldId id="415" r:id="rId10"/>
    <p:sldId id="418" r:id="rId11"/>
    <p:sldId id="419" r:id="rId12"/>
    <p:sldId id="420" r:id="rId13"/>
    <p:sldId id="421" r:id="rId14"/>
    <p:sldId id="422" r:id="rId15"/>
    <p:sldId id="423" r:id="rId16"/>
    <p:sldId id="424" r:id="rId17"/>
    <p:sldId id="425" r:id="rId18"/>
    <p:sldId id="426" r:id="rId19"/>
    <p:sldId id="416" r:id="rId20"/>
    <p:sldId id="400" r:id="rId21"/>
    <p:sldId id="399" r:id="rId22"/>
    <p:sldId id="397" r:id="rId23"/>
    <p:sldId id="427" r:id="rId24"/>
    <p:sldId id="392" r:id="rId25"/>
    <p:sldId id="396" r:id="rId26"/>
    <p:sldId id="428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57DFFF"/>
    <a:srgbClr val="FFFF99"/>
    <a:srgbClr val="CCCCFF"/>
    <a:srgbClr val="FFCCFF"/>
    <a:srgbClr val="FFFF00"/>
    <a:srgbClr val="CC3300"/>
    <a:srgbClr val="FF66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939" autoAdjust="0"/>
    <p:restoredTop sz="94606" autoAdjust="0"/>
  </p:normalViewPr>
  <p:slideViewPr>
    <p:cSldViewPr>
      <p:cViewPr>
        <p:scale>
          <a:sx n="80" d="100"/>
          <a:sy n="80" d="100"/>
        </p:scale>
        <p:origin x="-420" y="-5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140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7" d="100"/>
        <a:sy n="37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F86261AC-30E1-4499-B640-BF20AD405A6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F90446-796A-4F02-8B2B-632EC3CEB7F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BB21A-90EB-4D9B-B4A0-202EE2C86C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2259AD83-A9E2-4622-B05C-D1938066D9F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1251E7-4B5F-435B-B7F8-64A600C778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615BC2-254F-4237-BA08-6AC3B522F5D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87A2DD00-4304-417E-A722-781F3A21BE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2D933A-42B7-4538-86FC-2B43F930086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257811-4268-4560-992D-F98635ECE35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BE1905-1B43-4D5D-970D-C82F8B69DB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9CA62-AE6E-4958-A401-A4FE70A17F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4B28E32F-605F-4762-B68B-C93A84E1BC7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smolsk.ru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357298"/>
            <a:ext cx="9144000" cy="2286016"/>
          </a:xfrm>
        </p:spPr>
        <p:txBody>
          <a:bodyPr>
            <a:noAutofit/>
            <a:sp3d prstMaterial="softEdge">
              <a:bevelT w="38100" h="38100"/>
            </a:sp3d>
          </a:bodyPr>
          <a:lstStyle/>
          <a:p>
            <a:pPr algn="ctr">
              <a:defRPr/>
            </a:pPr>
            <a:r>
              <a:rPr lang="ru-RU" sz="7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Чертежи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профессии 08.01.10 </a:t>
            </a:r>
            <a:br>
              <a:rPr lang="ru-RU" sz="2800" b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Мастер жилищно-коммунального хозяйства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57819" y="5000636"/>
            <a:ext cx="37861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Преподаватель: </a:t>
            </a:r>
          </a:p>
          <a:p>
            <a:pPr>
              <a:defRPr/>
            </a:pPr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Гайворонюк</a:t>
            </a:r>
            <a:endParaRPr lang="ru-RU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Елена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Гафуровна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Рисунок 8" descr="http://www.smolsk.ru/img/smolbuidcolledge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2" y="357189"/>
            <a:ext cx="1285852" cy="14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1857356" y="357166"/>
            <a:ext cx="5643563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ОГБПОУ «Смоленский строительный колледж»</a:t>
            </a:r>
          </a:p>
        </p:txBody>
      </p:sp>
      <p:pic>
        <p:nvPicPr>
          <p:cNvPr id="3080" name="Picture 9" descr="D:\ЕЛЕНА\картинки\Гербы Смоленска\Герб Смоленска красный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710" y="285750"/>
            <a:ext cx="115409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714348" y="3643314"/>
            <a:ext cx="771530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  <a:sp3d prstMaterial="softEdge">
              <a:bevelT w="38100" h="381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Выполнены в графическом редакторе КОМПАС-3</a:t>
            </a:r>
            <a:r>
              <a:rPr lang="en-US" sz="2800" b="1" kern="0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D</a:t>
            </a: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2910" y="5000625"/>
            <a:ext cx="43577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Выполнил: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студент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группы 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ЖКХ-1-16 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4236" cy="6500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446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6882" y="0"/>
            <a:ext cx="4577118" cy="6500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577118" cy="6500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446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4903" cy="6429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4851" cy="6429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531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6003"/>
            <a:ext cx="9144000" cy="6483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85" y="0"/>
            <a:ext cx="9113915" cy="6500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тема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Picture 3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тема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914400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0"/>
            <a:ext cx="678006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2984"/>
            <a:ext cx="9239533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тема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4367748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428604"/>
            <a:ext cx="5286380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3730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000504"/>
            <a:ext cx="8229600" cy="12192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ru-RU" sz="4800" dirty="0" smtClean="0"/>
              <a:t>ЖЕЛАЕМ УСПЕХОВ!</a:t>
            </a:r>
            <a:endParaRPr lang="ru-RU" sz="4800" dirty="0"/>
          </a:p>
        </p:txBody>
      </p:sp>
      <p:pic>
        <p:nvPicPr>
          <p:cNvPr id="3" name="Рисунок 2" descr="987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5715008" y="500042"/>
            <a:ext cx="2635030" cy="314327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8436" name="TextBox 3"/>
          <p:cNvSpPr txBox="1">
            <a:spLocks noChangeArrowheads="1"/>
          </p:cNvSpPr>
          <p:nvPr/>
        </p:nvSpPr>
        <p:spPr bwMode="auto">
          <a:xfrm>
            <a:off x="428625" y="500042"/>
            <a:ext cx="5072063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sz="2000" i="1" dirty="0"/>
              <a:t>Только в совершенстве владея</a:t>
            </a:r>
          </a:p>
          <a:p>
            <a:pPr algn="r"/>
            <a:r>
              <a:rPr lang="ru-RU" sz="2000" i="1" dirty="0"/>
              <a:t>абсолютной графической грамотностью,</a:t>
            </a:r>
          </a:p>
          <a:p>
            <a:pPr algn="r"/>
            <a:r>
              <a:rPr lang="ru-RU" sz="2000" i="1" dirty="0"/>
              <a:t>можно проектировать города будущего и</a:t>
            </a:r>
          </a:p>
          <a:p>
            <a:pPr algn="r"/>
            <a:r>
              <a:rPr lang="ru-RU" sz="2000" i="1" dirty="0"/>
              <a:t>с оптимизмом реализовывать самые фантастические проекты</a:t>
            </a:r>
            <a:r>
              <a:rPr lang="ru-RU" sz="2000" dirty="0"/>
              <a:t> </a:t>
            </a:r>
          </a:p>
        </p:txBody>
      </p:sp>
      <p:sp>
        <p:nvSpPr>
          <p:cNvPr id="18437" name="TextBox 3"/>
          <p:cNvSpPr txBox="1">
            <a:spLocks noChangeArrowheads="1"/>
          </p:cNvSpPr>
          <p:nvPr/>
        </p:nvSpPr>
        <p:spPr bwMode="auto">
          <a:xfrm>
            <a:off x="3643313" y="5500688"/>
            <a:ext cx="478631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000" i="1" dirty="0"/>
              <a:t>Преподаватель</a:t>
            </a:r>
          </a:p>
          <a:p>
            <a:pPr algn="r"/>
            <a:r>
              <a:rPr lang="ru-RU" sz="2000" i="1" dirty="0" err="1"/>
              <a:t>Гайворонюк</a:t>
            </a:r>
            <a:endParaRPr lang="ru-RU" sz="2000" i="1" dirty="0"/>
          </a:p>
          <a:p>
            <a:pPr algn="r"/>
            <a:r>
              <a:rPr lang="ru-RU" sz="2000" i="1" dirty="0"/>
              <a:t>Елена </a:t>
            </a:r>
            <a:r>
              <a:rPr lang="ru-RU" sz="2000" i="1" dirty="0" err="1"/>
              <a:t>Гафуровна</a:t>
            </a:r>
            <a:endParaRPr lang="ru-RU" sz="2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642942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Аксонометрическая схема системы отопления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000108"/>
            <a:ext cx="6987378" cy="5500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1284" y="0"/>
            <a:ext cx="9175284" cy="6429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642942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Аксонометрическая схема системы горячего водоснабжения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214422"/>
            <a:ext cx="7715304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7648" cy="6500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94190" cy="6572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40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тема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2643</TotalTime>
  <Words>66</Words>
  <Application>Microsoft Office PowerPoint</Application>
  <PresentationFormat>Экран (4:3)</PresentationFormat>
  <Paragraphs>23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Трек</vt:lpstr>
      <vt:lpstr>Чертежи по профессии 08.01.10  Мастер жилищно-коммунального хозяйства</vt:lpstr>
      <vt:lpstr>1 тема</vt:lpstr>
      <vt:lpstr>Аксонометрическая схема системы отопления</vt:lpstr>
      <vt:lpstr>Слайд 4</vt:lpstr>
      <vt:lpstr>Аксонометрическая схема системы горячего водоснабжения</vt:lpstr>
      <vt:lpstr>Слайд 6</vt:lpstr>
      <vt:lpstr>Слайд 7</vt:lpstr>
      <vt:lpstr>Слайд 8</vt:lpstr>
      <vt:lpstr>2 тема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3 тема</vt:lpstr>
      <vt:lpstr>Слайд 20</vt:lpstr>
      <vt:lpstr>Слайд 21</vt:lpstr>
      <vt:lpstr>Слайд 22</vt:lpstr>
      <vt:lpstr>4 тема</vt:lpstr>
      <vt:lpstr>Слайд 24</vt:lpstr>
      <vt:lpstr>Слайд 25</vt:lpstr>
      <vt:lpstr>ЖЕЛАЕМ УСПЕХОВ!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устройства отделочных покрытий</dc:title>
  <dc:creator>Luk</dc:creator>
  <cp:lastModifiedBy>trpunkt_ord1</cp:lastModifiedBy>
  <cp:revision>153</cp:revision>
  <dcterms:created xsi:type="dcterms:W3CDTF">2005-03-25T06:22:59Z</dcterms:created>
  <dcterms:modified xsi:type="dcterms:W3CDTF">2019-05-19T14:44:39Z</dcterms:modified>
</cp:coreProperties>
</file>