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66"/>
    <a:srgbClr val="CCCCFF"/>
    <a:srgbClr val="80808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96482-4BE0-4BB6-A40D-166DC0CED2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21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B9E72-E35D-4BA2-A37C-050F95E695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582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4B34C-5348-4C9A-BB1E-F7E5FD51A4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204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0C1BE-187B-406B-A4AD-C7B56D2DF2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8806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388CF-E1AE-48D8-B0ED-EDD281BA31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621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C789E-C3B8-4396-A2CB-F6E943FF6F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9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AF1EF-C5D6-4C95-BD5A-580B042ED4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527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90A63-0642-4778-899F-35E2233C5E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508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D576E-8584-4D76-BB83-3D83647462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91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2BCE6-CCEA-4D0F-8970-79E62131E0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055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44B35-CCC4-4265-BF1F-1E71BFED9F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651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C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BFC32C-8BF0-4E0B-844D-1D1505B291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11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524375"/>
            <a:ext cx="2916237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30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1557338"/>
            <a:ext cx="1158875" cy="155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5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871663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10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2087563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393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5373688"/>
            <a:ext cx="1050925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990184093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51300"/>
            <a:ext cx="3095625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b92f245b27e4d3b71583670080376b6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11863" y="260350"/>
            <a:ext cx="1800225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323850" y="2997200"/>
            <a:ext cx="8569325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Домашние  животные и их  детёныши.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5616575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9100" y="4165600"/>
            <a:ext cx="2374900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8313" y="476250"/>
            <a:ext cx="453548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000066"/>
                </a:solidFill>
              </a:rPr>
              <a:t>СОБАКА</a:t>
            </a:r>
          </a:p>
          <a:p>
            <a:r>
              <a:rPr lang="ru-RU" altLang="ru-RU" sz="2400">
                <a:solidFill>
                  <a:srgbClr val="000066"/>
                </a:solidFill>
              </a:rPr>
              <a:t>Косточки собака гложет,</a:t>
            </a:r>
            <a:br>
              <a:rPr lang="ru-RU" altLang="ru-RU" sz="2400">
                <a:solidFill>
                  <a:srgbClr val="000066"/>
                </a:solidFill>
              </a:rPr>
            </a:br>
            <a:r>
              <a:rPr lang="ru-RU" altLang="ru-RU" sz="2400">
                <a:solidFill>
                  <a:srgbClr val="000066"/>
                </a:solidFill>
              </a:rPr>
              <a:t>Злых людей кусает тоже –</a:t>
            </a:r>
            <a:br>
              <a:rPr lang="ru-RU" altLang="ru-RU" sz="2400">
                <a:solidFill>
                  <a:srgbClr val="000066"/>
                </a:solidFill>
              </a:rPr>
            </a:br>
            <a:r>
              <a:rPr lang="ru-RU" altLang="ru-RU" sz="2400">
                <a:solidFill>
                  <a:srgbClr val="000066"/>
                </a:solidFill>
              </a:rPr>
              <a:t>Чтобы не забрался вор,</a:t>
            </a:r>
            <a:br>
              <a:rPr lang="ru-RU" altLang="ru-RU" sz="2400">
                <a:solidFill>
                  <a:srgbClr val="000066"/>
                </a:solidFill>
              </a:rPr>
            </a:br>
            <a:r>
              <a:rPr lang="ru-RU" altLang="ru-RU" sz="2400">
                <a:solidFill>
                  <a:srgbClr val="000066"/>
                </a:solidFill>
              </a:rPr>
              <a:t>Сторожит и дом и двор.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588125" y="3500438"/>
            <a:ext cx="2305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   </a:t>
            </a:r>
            <a:r>
              <a:rPr lang="ru-RU" altLang="ru-RU" sz="3200" b="1">
                <a:solidFill>
                  <a:srgbClr val="000066"/>
                </a:solidFill>
              </a:rPr>
              <a:t>щенок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620713"/>
            <a:ext cx="5232400" cy="331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3787775"/>
            <a:ext cx="3417888" cy="307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11188" y="2276475"/>
            <a:ext cx="33845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66"/>
                </a:solidFill>
              </a:rPr>
              <a:t>На лугу телёнок скачет,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«Му-у-у» – кричит,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Но он не плачет,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Мать-коровушку зовёт.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Молоком поит она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И телёнка, и тебя.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284663" y="188913"/>
            <a:ext cx="3455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/>
              <a:t>корова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300788" y="5445125"/>
            <a:ext cx="2447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телёнок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211513"/>
            <a:ext cx="273843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5486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187450" y="5229225"/>
            <a:ext cx="5257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66"/>
                </a:solidFill>
              </a:rPr>
              <a:t>Выгнул шейку жеребёнок –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Сильной лошади ребёнок,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Только на копытца встал,</a:t>
            </a:r>
            <a:br>
              <a:rPr lang="ru-RU" altLang="ru-RU" sz="2000" b="1">
                <a:solidFill>
                  <a:srgbClr val="000066"/>
                </a:solidFill>
              </a:rPr>
            </a:br>
            <a:r>
              <a:rPr lang="ru-RU" altLang="ru-RU" sz="2000" b="1">
                <a:solidFill>
                  <a:srgbClr val="000066"/>
                </a:solidFill>
              </a:rPr>
              <a:t>Вслед за мамой побежал.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87450" y="476250"/>
            <a:ext cx="3024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лошадь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56325" y="2349500"/>
            <a:ext cx="2808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жеребёнок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0"/>
            <a:ext cx="3635375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2600"/>
            <a:ext cx="41814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39750" y="981075"/>
            <a:ext cx="4608513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000066"/>
                </a:solidFill>
              </a:rPr>
              <a:t>Посмотри, играют в прятки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Шаловливые котятки.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Притаилась у окошка,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Тихо-тихо мама-кошка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Учит деточек играть: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Мячик по полу катают,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Мышкой мяч воображают.</a:t>
            </a:r>
            <a:br>
              <a:rPr lang="ru-RU" altLang="ru-RU" sz="2400" b="1">
                <a:solidFill>
                  <a:srgbClr val="000066"/>
                </a:solidFill>
              </a:rPr>
            </a:br>
            <a:r>
              <a:rPr lang="ru-RU" altLang="ru-RU" sz="2400" b="1">
                <a:solidFill>
                  <a:srgbClr val="000066"/>
                </a:solidFill>
              </a:rPr>
              <a:t>То подбросят, то поймают!</a:t>
            </a:r>
          </a:p>
        </p:txBody>
      </p:sp>
      <p:pic>
        <p:nvPicPr>
          <p:cNvPr id="6160" name="Picture 16" descr="MC900312526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6237288"/>
            <a:ext cx="612775" cy="62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804025" y="260350"/>
            <a:ext cx="2160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кошка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067175" y="5805488"/>
            <a:ext cx="3457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котята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C 0.08229 0.00023 0.48247 -0.01644 0.68003 0.00486 C 0.68507 0.01204 0.68455 0.02407 0.67743 0.02824 C 0.66441 0.03565 0.6526 0.03241 0.6375 0.03333 C 0.6217 0.0375 0.6059 0.04236 0.58993 0.04491 C 0.40365 0.04375 0.19931 0.14514 0.03125 0.03819 C 0.02101 0.03171 0.03351 0.03773 0.02378 0.03333 C 0.02049 0.02893 0.01563 0.02222 0.01128 0.01991 C 0.00399 0.01574 0.00799 0.0206 0.00503 0.01667 " pathEditMode="relative" ptsTypes="ffffffffA">
                                      <p:cBhvr>
                                        <p:cTn id="9" dur="2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8575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84213" y="4076700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/>
              <a:t>свинья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23850" y="4868863"/>
            <a:ext cx="482441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У грязнули-свинки</a:t>
            </a:r>
            <a:br>
              <a:rPr lang="ru-RU" altLang="ru-RU" sz="2400"/>
            </a:br>
            <a:r>
              <a:rPr lang="ru-RU" altLang="ru-RU" sz="2400"/>
              <a:t>На спине щетинка,</a:t>
            </a:r>
            <a:br>
              <a:rPr lang="ru-RU" altLang="ru-RU" sz="2400"/>
            </a:br>
            <a:r>
              <a:rPr lang="ru-RU" altLang="ru-RU" sz="2400"/>
              <a:t>На мордашке пятачок,</a:t>
            </a:r>
            <a:br>
              <a:rPr lang="ru-RU" altLang="ru-RU" sz="2400"/>
            </a:br>
            <a:r>
              <a:rPr lang="ru-RU" altLang="ru-RU" sz="2400"/>
              <a:t>Сзади тонкий хвост-крючок.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500438"/>
            <a:ext cx="3886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219700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поросёнок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838"/>
            <a:ext cx="4956175" cy="404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4481513"/>
            <a:ext cx="1828800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700338" y="549275"/>
            <a:ext cx="4608512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/>
              <a:t>КОЗА</a:t>
            </a:r>
          </a:p>
          <a:p>
            <a:r>
              <a:rPr lang="ru-RU" altLang="ru-RU" sz="2400"/>
              <a:t>Козочке прыгучей,</a:t>
            </a:r>
            <a:br>
              <a:rPr lang="ru-RU" altLang="ru-RU" sz="2400"/>
            </a:br>
            <a:r>
              <a:rPr lang="ru-RU" altLang="ru-RU" sz="2400"/>
              <a:t>Озорной, бодучей</a:t>
            </a:r>
            <a:br>
              <a:rPr lang="ru-RU" altLang="ru-RU" sz="2400"/>
            </a:br>
            <a:r>
              <a:rPr lang="ru-RU" altLang="ru-RU" sz="2400"/>
              <a:t>Нравится украдкой</a:t>
            </a:r>
            <a:br>
              <a:rPr lang="ru-RU" altLang="ru-RU" sz="2400"/>
            </a:br>
            <a:r>
              <a:rPr lang="ru-RU" altLang="ru-RU" sz="2400"/>
              <a:t>Есть капусту с грядки.</a:t>
            </a:r>
          </a:p>
        </p:txBody>
      </p:sp>
      <p:pic>
        <p:nvPicPr>
          <p:cNvPr id="8201" name="Picture 9" descr="MC900246127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5445125"/>
            <a:ext cx="1327150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551613" y="3860800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козлёнок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465388"/>
            <a:ext cx="4464050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6738" y="4149725"/>
            <a:ext cx="1987550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68313" y="2349500"/>
            <a:ext cx="32400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 b="1"/>
              <a:t>овца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443663" y="3429000"/>
            <a:ext cx="24495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 b="1"/>
              <a:t>ягнёнок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067175" y="333375"/>
            <a:ext cx="38893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/>
              <a:t>У ребенка - ягненка</a:t>
            </a:r>
          </a:p>
          <a:p>
            <a:r>
              <a:rPr lang="ru-RU" altLang="ru-RU" sz="2800" b="1"/>
              <a:t>Завитушки-колечки,</a:t>
            </a:r>
          </a:p>
          <a:p>
            <a:r>
              <a:rPr lang="ru-RU" altLang="ru-RU" sz="2800" b="1"/>
              <a:t>Как у папы барана,</a:t>
            </a:r>
          </a:p>
          <a:p>
            <a:r>
              <a:rPr lang="ru-RU" altLang="ru-RU" sz="2800" b="1"/>
              <a:t>Как у мамы овечки.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7450"/>
            <a:ext cx="44196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219575"/>
            <a:ext cx="2719387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859338" y="765175"/>
            <a:ext cx="381635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/>
              <a:t>КРОЛИК</a:t>
            </a:r>
          </a:p>
          <a:p>
            <a:r>
              <a:rPr lang="ru-RU" altLang="ru-RU" sz="2400"/>
              <a:t>Не обидит мухи</a:t>
            </a:r>
            <a:br>
              <a:rPr lang="ru-RU" altLang="ru-RU" sz="2400"/>
            </a:br>
            <a:r>
              <a:rPr lang="ru-RU" altLang="ru-RU" sz="2400"/>
              <a:t>Кролик длинноухий.</a:t>
            </a:r>
            <a:br>
              <a:rPr lang="ru-RU" altLang="ru-RU" sz="2400"/>
            </a:br>
            <a:r>
              <a:rPr lang="ru-RU" altLang="ru-RU" sz="2400"/>
              <a:t>В клетке для него всегда</a:t>
            </a:r>
            <a:br>
              <a:rPr lang="ru-RU" altLang="ru-RU" sz="2400"/>
            </a:br>
            <a:r>
              <a:rPr lang="ru-RU" altLang="ru-RU" sz="2400"/>
              <a:t>Есть морковка и вода.</a:t>
            </a:r>
          </a:p>
        </p:txBody>
      </p:sp>
      <p:pic>
        <p:nvPicPr>
          <p:cNvPr id="10248" name="Picture 8" descr="MC900250839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607050"/>
            <a:ext cx="1655763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MC900250839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229225"/>
            <a:ext cx="1655763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MC900250839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8" y="5607050"/>
            <a:ext cx="1655762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0063" y="3644900"/>
            <a:ext cx="3095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крольчонок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65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4</cp:revision>
  <dcterms:created xsi:type="dcterms:W3CDTF">2011-04-21T14:04:05Z</dcterms:created>
  <dcterms:modified xsi:type="dcterms:W3CDTF">2019-05-19T19:12:29Z</dcterms:modified>
</cp:coreProperties>
</file>