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386" r:id="rId2"/>
    <p:sldId id="388" r:id="rId3"/>
    <p:sldId id="389" r:id="rId4"/>
    <p:sldId id="390" r:id="rId5"/>
    <p:sldId id="391" r:id="rId6"/>
    <p:sldId id="392" r:id="rId7"/>
    <p:sldId id="393" r:id="rId8"/>
    <p:sldId id="394" r:id="rId9"/>
    <p:sldId id="395" r:id="rId10"/>
    <p:sldId id="396" r:id="rId11"/>
    <p:sldId id="39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57DFFF"/>
    <a:srgbClr val="FFFF99"/>
    <a:srgbClr val="CCCCFF"/>
    <a:srgbClr val="FFCCFF"/>
    <a:srgbClr val="FFFF00"/>
    <a:srgbClr val="CC3300"/>
    <a:srgbClr val="FF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22" autoAdjust="0"/>
    <p:restoredTop sz="94622" autoAdjust="0"/>
  </p:normalViewPr>
  <p:slideViewPr>
    <p:cSldViewPr>
      <p:cViewPr varScale="1">
        <p:scale>
          <a:sx n="91" d="100"/>
          <a:sy n="91" d="100"/>
        </p:scale>
        <p:origin x="-120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86261AC-30E1-4499-B640-BF20AD405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90446-796A-4F02-8B2B-632EC3CEB7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B21A-90EB-4D9B-B4A0-202EE2C86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259AD83-A9E2-4622-B05C-D1938066D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51E7-4B5F-435B-B7F8-64A600C7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15BC2-254F-4237-BA08-6AC3B522F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7A2DD00-4304-417E-A722-781F3A21B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933A-42B7-4538-86FC-2B43F9300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57811-4268-4560-992D-F98635ECE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E1905-1B43-4D5D-970D-C82F8B69D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9CA62-AE6E-4958-A401-A4FE70A17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357298"/>
            <a:ext cx="9144000" cy="2571768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algn="ctr">
              <a:defRPr/>
            </a:pP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Чертежи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специальности </a:t>
            </a:r>
            <a:b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22.02.06 Сварочное производство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000625"/>
            <a:ext cx="42148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</a:p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 группы  </a:t>
            </a:r>
            <a:r>
              <a:rPr lang="ru-RU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СТ-41-15 </a:t>
            </a: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Преподаватель: </a:t>
            </a:r>
          </a:p>
          <a:p>
            <a:pPr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Гайворонюк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Елена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Гафуровна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857356" y="357166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714348" y="3786190"/>
            <a:ext cx="7715304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Выполнены в графическом редакторе КОМПАС-3</a:t>
            </a:r>
            <a:r>
              <a:rPr lang="en-US" sz="2800" b="1" kern="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85" y="0"/>
            <a:ext cx="9113915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000504"/>
            <a:ext cx="8229600" cy="12192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4800" dirty="0" smtClean="0"/>
              <a:t>ЖЕЛАЕМ УСПЕХОВ!</a:t>
            </a:r>
            <a:endParaRPr lang="ru-RU" sz="4800" dirty="0"/>
          </a:p>
        </p:txBody>
      </p:sp>
      <p:pic>
        <p:nvPicPr>
          <p:cNvPr id="3" name="Рисунок 2" descr="987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715008" y="500042"/>
            <a:ext cx="2635030" cy="31432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428625" y="500042"/>
            <a:ext cx="507206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000" i="1" dirty="0"/>
              <a:t>Только в совершенстве владея</a:t>
            </a:r>
          </a:p>
          <a:p>
            <a:pPr algn="r"/>
            <a:r>
              <a:rPr lang="ru-RU" sz="2000" i="1" dirty="0"/>
              <a:t>абсолютной графической грамотностью,</a:t>
            </a:r>
          </a:p>
          <a:p>
            <a:pPr algn="r"/>
            <a:r>
              <a:rPr lang="ru-RU" sz="2000" i="1" dirty="0"/>
              <a:t>можно проектировать города будущего и</a:t>
            </a:r>
          </a:p>
          <a:p>
            <a:pPr algn="r"/>
            <a:r>
              <a:rPr lang="ru-RU" sz="2000" i="1" dirty="0"/>
              <a:t>с оптимизмом реализовывать самые фантастические проекты</a:t>
            </a:r>
            <a:r>
              <a:rPr lang="ru-RU" sz="2000" dirty="0"/>
              <a:t> </a:t>
            </a:r>
          </a:p>
        </p:txBody>
      </p:sp>
      <p:sp>
        <p:nvSpPr>
          <p:cNvPr id="18437" name="TextBox 3"/>
          <p:cNvSpPr txBox="1">
            <a:spLocks noChangeArrowheads="1"/>
          </p:cNvSpPr>
          <p:nvPr/>
        </p:nvSpPr>
        <p:spPr bwMode="auto">
          <a:xfrm>
            <a:off x="3643313" y="5500688"/>
            <a:ext cx="47863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i="1" dirty="0"/>
              <a:t>Преподаватель</a:t>
            </a:r>
          </a:p>
          <a:p>
            <a:pPr algn="r"/>
            <a:r>
              <a:rPr lang="ru-RU" sz="2000" i="1" dirty="0" err="1"/>
              <a:t>Гайворонюк</a:t>
            </a:r>
            <a:endParaRPr lang="ru-RU" sz="2000" i="1" dirty="0"/>
          </a:p>
          <a:p>
            <a:pPr algn="r"/>
            <a:r>
              <a:rPr lang="ru-RU" sz="2000" i="1" dirty="0"/>
              <a:t>Елена </a:t>
            </a:r>
            <a:r>
              <a:rPr lang="ru-RU" sz="2000" i="1" dirty="0" err="1"/>
              <a:t>Гафуровна</a:t>
            </a:r>
            <a:endParaRPr lang="ru-RU" sz="2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236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446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66882" y="0"/>
            <a:ext cx="4577118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7118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446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4903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4851" cy="642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531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6003"/>
            <a:ext cx="9144000" cy="6483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2566</TotalTime>
  <Words>49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Чертежи по специальности  22.02.06 Сварочное производство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ЖЕЛАЕМ УСПЕХОВ!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trpunkt_ord1</cp:lastModifiedBy>
  <cp:revision>140</cp:revision>
  <dcterms:created xsi:type="dcterms:W3CDTF">2005-03-25T06:22:59Z</dcterms:created>
  <dcterms:modified xsi:type="dcterms:W3CDTF">2019-05-19T14:45:19Z</dcterms:modified>
</cp:coreProperties>
</file>