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54037/66d4414c-cfc4-4b40-985d-c2d51d91f0e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1570439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i="1" dirty="0" smtClean="0">
                <a:latin typeface="Times New Roman" pitchFamily="18" charset="0"/>
                <a:cs typeface="Times New Roman" pitchFamily="18" charset="0"/>
              </a:rPr>
              <a:t>Добрый день!</a:t>
            </a:r>
            <a:endParaRPr lang="ru-RU" sz="80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85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54037/66d4414c-cfc4-4b40-985d-c2d51d91f0e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ручное управление 4"/>
          <p:cNvSpPr/>
          <p:nvPr/>
        </p:nvSpPr>
        <p:spPr>
          <a:xfrm>
            <a:off x="251520" y="2672916"/>
            <a:ext cx="1368152" cy="1224136"/>
          </a:xfrm>
          <a:prstGeom prst="flowChartManualOperati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800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9" name="Блок-схема: ручное управление 8"/>
          <p:cNvSpPr/>
          <p:nvPr/>
        </p:nvSpPr>
        <p:spPr>
          <a:xfrm>
            <a:off x="7452320" y="2636912"/>
            <a:ext cx="1368152" cy="1224136"/>
          </a:xfrm>
          <a:prstGeom prst="flowChartManualOperati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14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403648" y="332656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11" name="Овал 10"/>
          <p:cNvSpPr/>
          <p:nvPr/>
        </p:nvSpPr>
        <p:spPr>
          <a:xfrm>
            <a:off x="3290958" y="274293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99792" y="1988840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364088" y="288148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604761" y="1936037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835696" y="3717032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955023" y="3630960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957989" y="4234524"/>
            <a:ext cx="1296144" cy="1296144"/>
          </a:xfrm>
          <a:prstGeom prst="ellipse">
            <a:avLst/>
          </a:prstGeom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347864" y="620688"/>
            <a:ext cx="122413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420:3</a:t>
            </a:r>
            <a:endParaRPr lang="ru-RU" sz="3200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13101" y="753597"/>
            <a:ext cx="12961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140:10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61845" y="2242029"/>
            <a:ext cx="12961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80х10</a:t>
            </a:r>
            <a:endParaRPr lang="ru-RU" sz="3200" dirty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835696" y="407271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200х2</a:t>
            </a:r>
            <a:endParaRPr lang="ru-RU" sz="3200" dirty="0"/>
          </a:p>
        </p:txBody>
      </p:sp>
      <p:sp>
        <p:nvSpPr>
          <p:cNvPr id="19" name="TextBox 18"/>
          <p:cNvSpPr txBox="1"/>
          <p:nvPr/>
        </p:nvSpPr>
        <p:spPr>
          <a:xfrm>
            <a:off x="5472367" y="620688"/>
            <a:ext cx="11521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800х4</a:t>
            </a:r>
          </a:p>
          <a:p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2734397" y="2383549"/>
            <a:ext cx="143070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700:5</a:t>
            </a: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995936" y="4020822"/>
            <a:ext cx="147643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280:4</a:t>
            </a:r>
          </a:p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5957989" y="4590208"/>
            <a:ext cx="1494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160х5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1506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54037/66d4414c-cfc4-4b40-985d-c2d51d91f0e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0567" y="429607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325х3=____</a:t>
            </a:r>
            <a:endParaRPr lang="ru-RU" sz="4800" dirty="0"/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95536" y="1772816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325х3=(300+20+5)х3=300х3+20х3+5х3=900+60+15=975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467543" y="3284984"/>
            <a:ext cx="30953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3" y="4338317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-Умножение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многозначных чисел на однозначное число в столбик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01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54037/66d4414c-cfc4-4b40-985d-c2d51d91f0e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6669" y="620687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365</a:t>
            </a:r>
          </a:p>
          <a:p>
            <a:r>
              <a:rPr lang="ru-RU" sz="3600" u="sng" dirty="0" smtClean="0"/>
              <a:t>Х    5</a:t>
            </a:r>
            <a:endParaRPr lang="ru-RU" sz="360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639950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129</a:t>
            </a:r>
          </a:p>
          <a:p>
            <a:r>
              <a:rPr lang="ru-RU" sz="3600" u="sng" dirty="0" smtClean="0"/>
              <a:t>Х    7</a:t>
            </a:r>
            <a:endParaRPr lang="ru-RU" sz="3600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1115616" y="2828835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154</a:t>
            </a:r>
          </a:p>
          <a:p>
            <a:r>
              <a:rPr lang="ru-RU" sz="3600" u="sng" dirty="0" smtClean="0"/>
              <a:t>Х    9</a:t>
            </a:r>
            <a:endParaRPr lang="ru-RU" sz="36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2828834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600" dirty="0" smtClean="0"/>
              <a:t>612</a:t>
            </a:r>
          </a:p>
          <a:p>
            <a:r>
              <a:rPr lang="ru-RU" sz="3600" u="sng" dirty="0" smtClean="0"/>
              <a:t>Х    3</a:t>
            </a:r>
            <a:endParaRPr lang="ru-RU" sz="3600" u="sng" dirty="0"/>
          </a:p>
        </p:txBody>
      </p:sp>
    </p:spTree>
    <p:extLst>
      <p:ext uri="{BB962C8B-B14F-4D97-AF65-F5344CB8AC3E}">
        <p14:creationId xmlns:p14="http://schemas.microsoft.com/office/powerpoint/2010/main" val="186212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054037/66d4414c-cfc4-4b40-985d-c2d51d91f0e5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8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arhivurokov.ru/kopilka/uploads/user_file_55f15657ef1ac/user_file_55f15657ef1ac_2_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4" t="25455"/>
          <a:stretch/>
        </p:blipFill>
        <p:spPr bwMode="auto">
          <a:xfrm>
            <a:off x="467544" y="2852936"/>
            <a:ext cx="7175383" cy="3673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6912768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Лесенка успеха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5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47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</cp:revision>
  <dcterms:created xsi:type="dcterms:W3CDTF">2019-04-08T18:37:10Z</dcterms:created>
  <dcterms:modified xsi:type="dcterms:W3CDTF">2019-04-16T04:41:14Z</dcterms:modified>
</cp:coreProperties>
</file>