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0" r:id="rId4"/>
    <p:sldId id="257" r:id="rId5"/>
    <p:sldId id="262" r:id="rId6"/>
    <p:sldId id="259" r:id="rId7"/>
    <p:sldId id="263" r:id="rId8"/>
    <p:sldId id="265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10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9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3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96752"/>
            <a:ext cx="7772400" cy="14700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Я</a:t>
            </a:r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НИРАЫЖЕВ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34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Знаки математических действий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700808"/>
            <a:ext cx="6357392" cy="4525963"/>
          </a:xfrm>
        </p:spPr>
        <p:txBody>
          <a:bodyPr/>
          <a:lstStyle/>
          <a:p>
            <a:pPr marL="0" indent="0">
              <a:buNone/>
            </a:pPr>
            <a:r>
              <a:rPr lang="ru-RU" sz="6600" b="1" dirty="0" smtClean="0"/>
              <a:t>+			.</a:t>
            </a:r>
          </a:p>
          <a:p>
            <a:pPr marL="0" indent="0">
              <a:buNone/>
            </a:pPr>
            <a:r>
              <a:rPr lang="ru-RU" sz="6600" b="1" dirty="0" smtClean="0"/>
              <a:t>_			: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422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0000"/>
                </a:solidFill>
              </a:rPr>
              <a:t>8, Х, 6, У, 9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endParaRPr lang="ru-RU" sz="5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/>
              <a:t>Математические знаки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821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МАТЕМАТИЧЕСКИЕ ВЫРАЖЕНИЯ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3178696" cy="103671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БУКВЕННЫЕ </a:t>
            </a:r>
            <a:endParaRPr lang="ru-RU" sz="40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491329" y="2634608"/>
            <a:ext cx="3178696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/>
              <a:t>ЧИСЛОВЫЕ </a:t>
            </a:r>
            <a:endParaRPr lang="ru-RU" sz="40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326468" y="1396340"/>
            <a:ext cx="1440160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5200" b="1" dirty="0" smtClean="0"/>
              <a:t>9+Х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516216" y="1396137"/>
            <a:ext cx="1440160" cy="1036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800" b="1" dirty="0" smtClean="0"/>
              <a:t>9+6</a:t>
            </a:r>
            <a:r>
              <a:rPr lang="ru-RU" sz="4000" dirty="0" smtClean="0"/>
              <a:t> 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4725144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Что означает Х?</a:t>
            </a:r>
          </a:p>
          <a:p>
            <a:endParaRPr lang="ru-RU" sz="3200" b="1" dirty="0" smtClean="0"/>
          </a:p>
          <a:p>
            <a:pPr algn="r"/>
            <a:r>
              <a:rPr lang="ru-RU" sz="3200" dirty="0" smtClean="0"/>
              <a:t>Уч. стр. 111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44207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920" y="306896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8, Х,</a:t>
            </a:r>
            <a:r>
              <a:rPr lang="ru-RU" sz="5400" b="1" dirty="0">
                <a:solidFill>
                  <a:srgbClr val="FF0000"/>
                </a:solidFill>
              </a:rPr>
              <a:t> 6</a:t>
            </a:r>
            <a:r>
              <a:rPr lang="ru-RU" sz="5400" b="1" dirty="0" smtClean="0">
                <a:solidFill>
                  <a:srgbClr val="FF0000"/>
                </a:solidFill>
              </a:rPr>
              <a:t>, У, 9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dirty="0" smtClean="0"/>
              <a:t>Расположи числа в порядке возрастания если </a:t>
            </a:r>
            <a:br>
              <a:rPr lang="ru-RU" dirty="0" smtClean="0"/>
            </a:br>
            <a:r>
              <a:rPr lang="ru-RU" dirty="0" smtClean="0"/>
              <a:t>х- наименьшее натуральное число </a:t>
            </a:r>
            <a:br>
              <a:rPr lang="ru-RU" dirty="0" smtClean="0"/>
            </a:br>
            <a:r>
              <a:rPr lang="ru-RU" dirty="0" smtClean="0"/>
              <a:t>у- наибольшее двузначное число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dirty="0" smtClean="0"/>
              <a:t>Числа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587314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1268760"/>
            <a:ext cx="61561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1, 6</a:t>
            </a:r>
            <a:r>
              <a:rPr lang="ru-RU" sz="7200" b="1" dirty="0">
                <a:solidFill>
                  <a:srgbClr val="FF0000"/>
                </a:solidFill>
              </a:rPr>
              <a:t>, </a:t>
            </a:r>
            <a:r>
              <a:rPr lang="ru-RU" sz="7200" b="1" dirty="0" smtClean="0">
                <a:solidFill>
                  <a:srgbClr val="FF0000"/>
                </a:solidFill>
              </a:rPr>
              <a:t>8</a:t>
            </a:r>
            <a:r>
              <a:rPr lang="ru-RU" sz="7200" b="1" dirty="0">
                <a:solidFill>
                  <a:srgbClr val="FF0000"/>
                </a:solidFill>
              </a:rPr>
              <a:t>, </a:t>
            </a:r>
            <a:r>
              <a:rPr lang="ru-RU" sz="7200" b="1" dirty="0" smtClean="0">
                <a:solidFill>
                  <a:srgbClr val="FF0000"/>
                </a:solidFill>
              </a:rPr>
              <a:t>9, 99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4653136"/>
            <a:ext cx="63675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Составьте уравнение используя данные числа</a:t>
            </a:r>
            <a:endParaRPr lang="ru-RU" sz="2400" dirty="0"/>
          </a:p>
        </p:txBody>
      </p:sp>
      <p:sp>
        <p:nvSpPr>
          <p:cNvPr id="7" name="Овал 6"/>
          <p:cNvSpPr/>
          <p:nvPr/>
        </p:nvSpPr>
        <p:spPr>
          <a:xfrm>
            <a:off x="7037179" y="544555"/>
            <a:ext cx="360040" cy="36004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620408" y="544555"/>
            <a:ext cx="360040" cy="3600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203637" y="544555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34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484784"/>
            <a:ext cx="61561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/>
              <a:t>1)</a:t>
            </a:r>
            <a:r>
              <a:rPr lang="ru-RU" sz="7200" b="1" dirty="0" smtClean="0">
                <a:solidFill>
                  <a:srgbClr val="FF0000"/>
                </a:solidFill>
              </a:rPr>
              <a:t> Х+ 8= 9</a:t>
            </a:r>
          </a:p>
          <a:p>
            <a:r>
              <a:rPr lang="ru-RU" sz="7200" b="1" dirty="0" smtClean="0"/>
              <a:t>2)</a:t>
            </a:r>
            <a:r>
              <a:rPr lang="ru-RU" sz="7200" b="1" dirty="0" smtClean="0">
                <a:solidFill>
                  <a:srgbClr val="FF0000"/>
                </a:solidFill>
              </a:rPr>
              <a:t> 8-Х= 9</a:t>
            </a:r>
          </a:p>
          <a:p>
            <a:r>
              <a:rPr lang="ru-RU" sz="7200" b="1" dirty="0" smtClean="0"/>
              <a:t>3)</a:t>
            </a:r>
            <a:r>
              <a:rPr lang="ru-RU" sz="7200" b="1" dirty="0" smtClean="0">
                <a:solidFill>
                  <a:srgbClr val="FF0000"/>
                </a:solidFill>
              </a:rPr>
              <a:t> 99:Х</a:t>
            </a:r>
            <a:r>
              <a:rPr lang="ru-RU" sz="72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=9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764704"/>
            <a:ext cx="50754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Найти неверное уравнение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5445224"/>
            <a:ext cx="30832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Что означает Х?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326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47073"/>
              </p:ext>
            </p:extLst>
          </p:nvPr>
        </p:nvGraphicFramePr>
        <p:xfrm>
          <a:off x="1043608" y="1772816"/>
          <a:ext cx="7416820" cy="2958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4"/>
                <a:gridCol w="1483364"/>
                <a:gridCol w="1483364"/>
                <a:gridCol w="1483364"/>
                <a:gridCol w="1483364"/>
              </a:tblGrid>
              <a:tr h="57149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72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345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2781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12549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+658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297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78963-</a:t>
                      </a:r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sz="28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∙25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:3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24328" y="476672"/>
            <a:ext cx="1035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№ 374</a:t>
            </a:r>
            <a:endParaRPr lang="ru-RU" sz="2400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723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49390"/>
              </p:ext>
            </p:extLst>
          </p:nvPr>
        </p:nvGraphicFramePr>
        <p:xfrm>
          <a:off x="1043610" y="1397000"/>
          <a:ext cx="7416820" cy="29589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4"/>
                <a:gridCol w="1483364"/>
                <a:gridCol w="1483364"/>
                <a:gridCol w="1483364"/>
                <a:gridCol w="1483364"/>
              </a:tblGrid>
              <a:tr h="57149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72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345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2781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12549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+658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730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1003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3439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13207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2978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78963-</a:t>
                      </a:r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endParaRPr lang="ru-RU" sz="2800" i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78891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78618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76182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66414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∙25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1499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а</a:t>
                      </a:r>
                      <a:r>
                        <a:rPr lang="ru-RU" sz="28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ysClr val="windowText" lastClr="000000"/>
                          </a:solidFill>
                        </a:rPr>
                        <a:t>:3</a:t>
                      </a:r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87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111</Words>
  <Application>Microsoft Office PowerPoint</Application>
  <PresentationFormat>Экран (4:3)</PresentationFormat>
  <Paragraphs>51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Batang</vt:lpstr>
      <vt:lpstr>Calibri</vt:lpstr>
      <vt:lpstr>Times New Roman</vt:lpstr>
      <vt:lpstr>Тема Office</vt:lpstr>
      <vt:lpstr>ЯНИРАЫЖЕВ</vt:lpstr>
      <vt:lpstr>Знаки математических действий</vt:lpstr>
      <vt:lpstr>8, Х, 6, У, 9 </vt:lpstr>
      <vt:lpstr> МАТЕМАТИЧЕСКИЕ ВЫРАЖЕНИЯ</vt:lpstr>
      <vt:lpstr>8, Х, 6, У, 9 Расположи числа в порядке возрастания если  х- наименьшее натуральное число  у- наибольшее двузначное число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Наташа</cp:lastModifiedBy>
  <cp:revision>11</cp:revision>
  <dcterms:created xsi:type="dcterms:W3CDTF">2015-08-19T01:25:17Z</dcterms:created>
  <dcterms:modified xsi:type="dcterms:W3CDTF">2019-05-13T15:32:36Z</dcterms:modified>
</cp:coreProperties>
</file>