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18.02.2019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706073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Темазы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Сергей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Пюрбю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Эргеппей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дугайында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тоожу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Эргеппей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чылгычы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01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70C0"/>
                </a:solidFill>
              </a:rPr>
              <a:t>Четтирдим</a:t>
            </a:r>
            <a:r>
              <a:rPr lang="ru-RU" b="1" dirty="0" smtClean="0">
                <a:solidFill>
                  <a:srgbClr val="0070C0"/>
                </a:solidFill>
              </a:rPr>
              <a:t>!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3203848" y="2564904"/>
            <a:ext cx="2952328" cy="2448272"/>
          </a:xfrm>
          <a:prstGeom prst="smileyFac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6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27200" y="1628800"/>
            <a:ext cx="5712179" cy="3631822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Улуг-Хемни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Эжимге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1913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чылды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сентябрь 7-де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dirty="0" err="1" smtClean="0">
                <a:latin typeface="Arial"/>
                <a:cs typeface="Arial"/>
              </a:rPr>
              <a:t>ө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рүттүнген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чажындан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эртем-билгге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сундулуг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чораан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ӊ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чогаалы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Эргеппей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дугайында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тоожу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13208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just"/>
            <a:r>
              <a:rPr lang="ru-RU" sz="3600" b="1" dirty="0">
                <a:solidFill>
                  <a:srgbClr val="0070C0"/>
                </a:solidFill>
                <a:latin typeface="Times New Roman"/>
              </a:rPr>
              <a:t>Словарь-</a:t>
            </a:r>
            <a:r>
              <a:rPr lang="ru-RU" sz="3600" b="1" dirty="0" err="1">
                <a:solidFill>
                  <a:srgbClr val="0070C0"/>
                </a:solidFill>
                <a:latin typeface="Times New Roman"/>
              </a:rPr>
              <a:t>фразеологтуг</a:t>
            </a:r>
            <a:r>
              <a:rPr lang="ru-RU" sz="3600" b="1" dirty="0">
                <a:solidFill>
                  <a:srgbClr val="0070C0"/>
                </a:solidFill>
                <a:latin typeface="Times New Roman"/>
              </a:rPr>
              <a:t> 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</a:rPr>
              <a:t>	</a:t>
            </a:r>
            <a:r>
              <a:rPr lang="ru-RU" sz="3600" b="1" dirty="0" err="1" smtClean="0">
                <a:solidFill>
                  <a:srgbClr val="0070C0"/>
                </a:solidFill>
                <a:latin typeface="Times New Roman"/>
              </a:rPr>
              <a:t>ажыл</a:t>
            </a:r>
            <a:r>
              <a:rPr lang="ru-RU" sz="3600" b="1" dirty="0">
                <a:solidFill>
                  <a:srgbClr val="0070C0"/>
                </a:solidFill>
                <a:latin typeface="Times New Roman"/>
              </a:rPr>
              <a:t>.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algn="just"/>
            <a:r>
              <a:rPr lang="ru-RU" dirty="0" err="1">
                <a:latin typeface="Times New Roman"/>
              </a:rPr>
              <a:t>Чылгычы</a:t>
            </a:r>
            <a:r>
              <a:rPr lang="ru-RU" b="1" dirty="0">
                <a:latin typeface="Times New Roman"/>
              </a:rPr>
              <a:t> – </a:t>
            </a:r>
            <a:r>
              <a:rPr lang="ru-RU" dirty="0" smtClean="0">
                <a:latin typeface="Times New Roman"/>
              </a:rPr>
              <a:t>табунщик,</a:t>
            </a:r>
          </a:p>
          <a:p>
            <a:pPr marL="228600" algn="just"/>
            <a:r>
              <a:rPr lang="ru-RU" dirty="0" err="1" smtClean="0">
                <a:latin typeface="Times New Roman"/>
              </a:rPr>
              <a:t>лимби</a:t>
            </a:r>
            <a:r>
              <a:rPr lang="ru-RU" dirty="0" smtClean="0">
                <a:latin typeface="Times New Roman"/>
              </a:rPr>
              <a:t> </a:t>
            </a:r>
            <a:r>
              <a:rPr lang="ru-RU" dirty="0">
                <a:latin typeface="Times New Roman"/>
              </a:rPr>
              <a:t>– </a:t>
            </a:r>
            <a:r>
              <a:rPr lang="ru-RU" dirty="0" err="1">
                <a:latin typeface="Times New Roman"/>
              </a:rPr>
              <a:t>тыва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чонну</a:t>
            </a:r>
            <a:r>
              <a:rPr lang="ru-RU" dirty="0">
                <a:latin typeface="Times New Roman"/>
              </a:rPr>
              <a:t>ӊ </a:t>
            </a:r>
            <a:r>
              <a:rPr lang="ru-RU" dirty="0" err="1">
                <a:latin typeface="Times New Roman"/>
              </a:rPr>
              <a:t>үрер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хөгжүм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 smtClean="0">
                <a:latin typeface="Times New Roman"/>
              </a:rPr>
              <a:t>херексели</a:t>
            </a:r>
            <a:r>
              <a:rPr lang="ru-RU" dirty="0" smtClean="0">
                <a:latin typeface="Times New Roman"/>
              </a:rPr>
              <a:t>, </a:t>
            </a:r>
          </a:p>
          <a:p>
            <a:pPr marL="228600" algn="just"/>
            <a:r>
              <a:rPr lang="ru-RU" dirty="0" err="1" smtClean="0">
                <a:latin typeface="Times New Roman"/>
              </a:rPr>
              <a:t>чылгы</a:t>
            </a:r>
            <a:r>
              <a:rPr lang="ru-RU" dirty="0" smtClean="0">
                <a:latin typeface="Times New Roman"/>
              </a:rPr>
              <a:t> </a:t>
            </a:r>
            <a:r>
              <a:rPr lang="ru-RU" dirty="0">
                <a:latin typeface="Times New Roman"/>
              </a:rPr>
              <a:t>– табун, </a:t>
            </a:r>
            <a:r>
              <a:rPr lang="ru-RU" dirty="0" err="1">
                <a:latin typeface="Times New Roman"/>
              </a:rPr>
              <a:t>хөй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өөр</a:t>
            </a:r>
            <a:r>
              <a:rPr lang="ru-RU" dirty="0">
                <a:latin typeface="Times New Roman"/>
              </a:rPr>
              <a:t> мал, </a:t>
            </a:r>
            <a:endParaRPr lang="ru-RU" dirty="0" smtClean="0">
              <a:latin typeface="Times New Roman"/>
            </a:endParaRPr>
          </a:p>
          <a:p>
            <a:pPr marL="228600" algn="just"/>
            <a:r>
              <a:rPr lang="ru-RU" dirty="0" err="1" smtClean="0">
                <a:latin typeface="Times New Roman"/>
              </a:rPr>
              <a:t>чылгы</a:t>
            </a:r>
            <a:r>
              <a:rPr lang="ru-RU" dirty="0" smtClean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манаары</a:t>
            </a:r>
            <a:r>
              <a:rPr lang="ru-RU" dirty="0">
                <a:latin typeface="Times New Roman"/>
              </a:rPr>
              <a:t> – </a:t>
            </a:r>
            <a:r>
              <a:rPr lang="ru-RU" dirty="0" err="1">
                <a:latin typeface="Times New Roman"/>
              </a:rPr>
              <a:t>чылгы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малды</a:t>
            </a:r>
            <a:r>
              <a:rPr lang="ru-RU" dirty="0">
                <a:latin typeface="Times New Roman"/>
              </a:rPr>
              <a:t>ӊ </a:t>
            </a:r>
            <a:r>
              <a:rPr lang="ru-RU" dirty="0" err="1">
                <a:latin typeface="Times New Roman"/>
              </a:rPr>
              <a:t>чанынга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кадарып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хонары</a:t>
            </a:r>
            <a:r>
              <a:rPr lang="ru-RU" dirty="0">
                <a:latin typeface="Times New Roman"/>
              </a:rPr>
              <a:t>, </a:t>
            </a:r>
            <a:endParaRPr lang="ru-RU" dirty="0" smtClean="0">
              <a:latin typeface="Times New Roman"/>
            </a:endParaRPr>
          </a:p>
          <a:p>
            <a:pPr marL="228600" algn="just"/>
            <a:r>
              <a:rPr lang="ru-RU" dirty="0" err="1" smtClean="0">
                <a:latin typeface="Times New Roman"/>
              </a:rPr>
              <a:t>лимби</a:t>
            </a:r>
            <a:r>
              <a:rPr lang="ru-RU" dirty="0" smtClean="0">
                <a:latin typeface="Times New Roman"/>
              </a:rPr>
              <a:t> </a:t>
            </a:r>
            <a:r>
              <a:rPr lang="ru-RU" dirty="0">
                <a:latin typeface="Times New Roman"/>
              </a:rPr>
              <a:t>– рожок, дудочка. 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08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268759"/>
            <a:ext cx="6965245" cy="2232249"/>
          </a:xfrm>
        </p:spPr>
        <p:txBody>
          <a:bodyPr>
            <a:normAutofit/>
          </a:bodyPr>
          <a:lstStyle/>
          <a:p>
            <a:pPr lvl="0"/>
            <a:r>
              <a:rPr lang="ru-RU" sz="3100" b="1" dirty="0" err="1" smtClean="0">
                <a:solidFill>
                  <a:srgbClr val="0070C0"/>
                </a:solidFill>
                <a:latin typeface="Times New Roman"/>
              </a:rPr>
              <a:t>Б</a:t>
            </a:r>
            <a:r>
              <a:rPr lang="ru-RU" sz="3100" b="1" dirty="0" err="1" smtClean="0">
                <a:solidFill>
                  <a:srgbClr val="0070C0"/>
                </a:solidFill>
                <a:latin typeface="Arial"/>
                <a:cs typeface="Arial"/>
              </a:rPr>
              <a:t>ө</a:t>
            </a:r>
            <a:r>
              <a:rPr lang="ru-RU" sz="3100" b="1" dirty="0" err="1" smtClean="0">
                <a:solidFill>
                  <a:srgbClr val="0070C0"/>
                </a:solidFill>
                <a:latin typeface="Times New Roman"/>
              </a:rPr>
              <a:t>лүк</a:t>
            </a:r>
            <a:r>
              <a:rPr lang="ru-RU" sz="3100" b="1" dirty="0" smtClean="0">
                <a:solidFill>
                  <a:srgbClr val="0070C0"/>
                </a:solidFill>
                <a:latin typeface="Times New Roman"/>
              </a:rPr>
              <a:t>-биле 	</a:t>
            </a:r>
            <a:r>
              <a:rPr lang="ru-RU" sz="3100" b="1" dirty="0" err="1" smtClean="0">
                <a:solidFill>
                  <a:srgbClr val="0070C0"/>
                </a:solidFill>
                <a:latin typeface="Times New Roman"/>
              </a:rPr>
              <a:t>ажыл</a:t>
            </a:r>
            <a:r>
              <a:rPr lang="ru-RU" sz="3100" b="1" dirty="0">
                <a:solidFill>
                  <a:srgbClr val="0070C0"/>
                </a:solidFill>
                <a:latin typeface="Times New Roman"/>
              </a:rPr>
              <a:t>. </a:t>
            </a:r>
            <a:r>
              <a:rPr lang="ru-RU" sz="3100" b="1" dirty="0" smtClean="0">
                <a:solidFill>
                  <a:srgbClr val="0070C0"/>
                </a:solidFill>
                <a:latin typeface="Times New Roman"/>
              </a:rPr>
              <a:t/>
            </a:r>
            <a:br>
              <a:rPr lang="ru-RU" sz="3100" b="1" dirty="0" smtClean="0">
                <a:solidFill>
                  <a:srgbClr val="0070C0"/>
                </a:solidFill>
                <a:latin typeface="Times New Roman"/>
              </a:rPr>
            </a:br>
            <a:r>
              <a:rPr lang="ru-RU" sz="3100" b="1" dirty="0" err="1" smtClean="0">
                <a:solidFill>
                  <a:srgbClr val="0070C0"/>
                </a:solidFill>
                <a:latin typeface="Times New Roman"/>
              </a:rPr>
              <a:t>Маршруттуг</a:t>
            </a:r>
            <a:r>
              <a:rPr lang="ru-RU" sz="3100" b="1" dirty="0" smtClean="0">
                <a:solidFill>
                  <a:srgbClr val="0070C0"/>
                </a:solidFill>
                <a:latin typeface="Times New Roman"/>
              </a:rPr>
              <a:t> 	</a:t>
            </a:r>
            <a:r>
              <a:rPr lang="ru-RU" sz="3100" b="1" dirty="0" err="1" smtClean="0">
                <a:solidFill>
                  <a:srgbClr val="0070C0"/>
                </a:solidFill>
                <a:latin typeface="Times New Roman"/>
              </a:rPr>
              <a:t>карточкалар</a:t>
            </a:r>
            <a:r>
              <a:rPr lang="ru-RU" sz="3100" b="1" dirty="0" smtClean="0">
                <a:solidFill>
                  <a:srgbClr val="0070C0"/>
                </a:solidFill>
                <a:latin typeface="Times New Roman"/>
              </a:rPr>
              <a:t>-биле </a:t>
            </a:r>
            <a:r>
              <a:rPr lang="ru-RU" sz="3100" b="1" dirty="0" err="1">
                <a:solidFill>
                  <a:srgbClr val="0070C0"/>
                </a:solidFill>
                <a:latin typeface="Times New Roman"/>
              </a:rPr>
              <a:t>ажыл</a:t>
            </a:r>
            <a:r>
              <a:rPr lang="ru-RU" sz="3100" b="1" dirty="0">
                <a:solidFill>
                  <a:srgbClr val="0070C0"/>
                </a:solidFill>
                <a:latin typeface="Times New Roman"/>
              </a:rPr>
              <a:t>. 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11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619530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Кластер-биле </a:t>
            </a:r>
            <a:r>
              <a:rPr lang="ru-RU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	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ажыл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5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420888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0070C0"/>
                </a:solidFill>
                <a:latin typeface="Times New Roman"/>
                <a:ea typeface="Calibri"/>
              </a:rPr>
              <a:t>Орус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 </a:t>
            </a:r>
            <a:r>
              <a:rPr lang="ru-RU" b="1" dirty="0" err="1">
                <a:solidFill>
                  <a:srgbClr val="0070C0"/>
                </a:solidFill>
                <a:latin typeface="Times New Roman"/>
                <a:ea typeface="Calibri"/>
              </a:rPr>
              <a:t>чогаал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</a:rPr>
              <a:t>-биле 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ea typeface="Calibri"/>
              </a:rPr>
              <a:t>де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ӊ</a:t>
            </a:r>
            <a:r>
              <a:rPr lang="ru-RU" b="1" dirty="0" err="1" smtClean="0">
                <a:solidFill>
                  <a:srgbClr val="0070C0"/>
                </a:solidFill>
                <a:latin typeface="Times New Roman"/>
                <a:ea typeface="Calibri"/>
              </a:rPr>
              <a:t>нелге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07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547522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err="1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Айтырыглар</a:t>
            </a:r>
            <a:r>
              <a:rPr lang="ru-RU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-биле </a:t>
            </a:r>
            <a:r>
              <a:rPr lang="ru-RU" b="1" dirty="0" err="1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ажыл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70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70C0"/>
                </a:solidFill>
              </a:rPr>
              <a:t>Бажы</a:t>
            </a:r>
            <a:r>
              <a:rPr lang="ru-RU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ӊга</a:t>
            </a:r>
            <a:r>
              <a:rPr lang="ru-RU" dirty="0" smtClean="0">
                <a:solidFill>
                  <a:srgbClr val="0070C0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latin typeface="Times New Roman"/>
                <a:cs typeface="Times New Roman"/>
              </a:rPr>
              <a:t>ажыл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err="1">
                <a:latin typeface="Times New Roman"/>
                <a:ea typeface="Times New Roman"/>
              </a:rPr>
              <a:t>Эки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аътка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ээ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хой</a:t>
            </a:r>
            <a:r>
              <a:rPr lang="ru-RU" dirty="0">
                <a:latin typeface="Times New Roman"/>
                <a:ea typeface="Times New Roman"/>
              </a:rPr>
              <a:t>, </a:t>
            </a:r>
            <a:endParaRPr lang="ru-RU" dirty="0"/>
          </a:p>
          <a:p>
            <a:pPr algn="just"/>
            <a:r>
              <a:rPr lang="ru-RU" dirty="0">
                <a:latin typeface="Times New Roman"/>
              </a:rPr>
              <a:t>2. Ада </a:t>
            </a:r>
            <a:r>
              <a:rPr lang="ru-RU" dirty="0" err="1">
                <a:latin typeface="Times New Roman"/>
              </a:rPr>
              <a:t>чокта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эш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чок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дег</a:t>
            </a:r>
            <a:r>
              <a:rPr lang="ru-RU" dirty="0">
                <a:latin typeface="Times New Roman"/>
              </a:rPr>
              <a:t>… </a:t>
            </a:r>
            <a:br>
              <a:rPr lang="ru-RU" dirty="0">
                <a:latin typeface="Times New Roman"/>
              </a:rPr>
            </a:br>
            <a:r>
              <a:rPr lang="ru-RU" dirty="0">
                <a:latin typeface="Times New Roman"/>
                <a:ea typeface="Times New Roman"/>
              </a:rPr>
              <a:t>3.Ада </a:t>
            </a:r>
            <a:r>
              <a:rPr lang="ru-RU" dirty="0" err="1">
                <a:latin typeface="Times New Roman"/>
                <a:ea typeface="Times New Roman"/>
              </a:rPr>
              <a:t>турда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чон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 err="1">
                <a:latin typeface="Times New Roman"/>
                <a:ea typeface="Times New Roman"/>
              </a:rPr>
              <a:t>таныыр</a:t>
            </a:r>
            <a:r>
              <a:rPr lang="ru-RU" dirty="0">
                <a:latin typeface="Times New Roman"/>
              </a:rPr>
              <a:t>…</a:t>
            </a:r>
            <a:r>
              <a:rPr lang="ru-RU" dirty="0">
                <a:latin typeface="Times New Roman"/>
                <a:ea typeface="Times New Roman"/>
              </a:rPr>
              <a:t> </a:t>
            </a:r>
            <a:endParaRPr lang="ru-RU" dirty="0"/>
          </a:p>
          <a:p>
            <a:pPr algn="just"/>
            <a:r>
              <a:rPr lang="ru-RU" dirty="0">
                <a:latin typeface="Times New Roman"/>
              </a:rPr>
              <a:t>4.Аътты </a:t>
            </a:r>
            <a:r>
              <a:rPr lang="ru-RU" dirty="0" err="1">
                <a:latin typeface="Times New Roman"/>
              </a:rPr>
              <a:t>баглап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ооредир</a:t>
            </a:r>
            <a:r>
              <a:rPr lang="ru-RU" dirty="0">
                <a:latin typeface="Times New Roman"/>
              </a:rPr>
              <a:t>…</a:t>
            </a:r>
            <a:br>
              <a:rPr lang="ru-RU" dirty="0">
                <a:latin typeface="Times New Roman"/>
              </a:rPr>
            </a:br>
            <a:r>
              <a:rPr lang="ru-RU" dirty="0">
                <a:latin typeface="Times New Roman"/>
              </a:rPr>
              <a:t>5. </a:t>
            </a:r>
            <a:r>
              <a:rPr lang="ru-RU" dirty="0" err="1">
                <a:latin typeface="Times New Roman"/>
              </a:rPr>
              <a:t>Чадаг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чорба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аъттыг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чору</a:t>
            </a:r>
            <a:r>
              <a:rPr lang="ru-RU" dirty="0">
                <a:latin typeface="Times New Roman"/>
              </a:rPr>
              <a:t>…</a:t>
            </a:r>
            <a:endParaRPr lang="ru-RU" dirty="0"/>
          </a:p>
          <a:p>
            <a:pPr algn="just"/>
            <a:r>
              <a:rPr lang="ru-RU" dirty="0">
                <a:latin typeface="Times New Roman"/>
              </a:rPr>
              <a:t>6.Чаваа </a:t>
            </a:r>
            <a:r>
              <a:rPr lang="ru-RU" dirty="0" err="1">
                <a:latin typeface="Times New Roman"/>
              </a:rPr>
              <a:t>аътты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хойзуп</a:t>
            </a:r>
            <a:r>
              <a:rPr lang="ru-RU" dirty="0">
                <a:latin typeface="Times New Roman"/>
              </a:rPr>
              <a:t> </a:t>
            </a:r>
            <a:r>
              <a:rPr lang="ru-RU" dirty="0" err="1">
                <a:latin typeface="Times New Roman"/>
              </a:rPr>
              <a:t>болбас</a:t>
            </a:r>
            <a:r>
              <a:rPr lang="ru-RU" dirty="0">
                <a:latin typeface="Times New Roman"/>
              </a:rPr>
              <a:t>…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  <a:p>
            <a:r>
              <a:rPr lang="ru-RU" dirty="0">
                <a:latin typeface="Times New Roman"/>
                <a:ea typeface="Times New Roman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06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3115474"/>
          </a:xfrm>
        </p:spPr>
        <p:txBody>
          <a:bodyPr/>
          <a:lstStyle/>
          <a:p>
            <a:r>
              <a:rPr lang="ru-RU" b="1" dirty="0">
                <a:solidFill>
                  <a:srgbClr val="0070C0"/>
                </a:solidFill>
                <a:latin typeface="Times New Roman"/>
                <a:ea typeface="Times New Roman"/>
              </a:rPr>
              <a:t>Рефлексия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87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28</TotalTime>
  <Words>95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Темазы: Сергей Пюрбю  «Эргеппей дугайында тоожу» «Эргеппей – чылгычы»</vt:lpstr>
      <vt:lpstr>Презентация PowerPoint</vt:lpstr>
      <vt:lpstr>Словарь-фразеологтуг  ажыл. </vt:lpstr>
      <vt:lpstr>Бөлүк-биле  ажыл.  Маршруттуг  карточкалар-биле ажыл.   </vt:lpstr>
      <vt:lpstr>Кластер-биле  ажыл </vt:lpstr>
      <vt:lpstr>Орус чогаал-биле деӊнелге</vt:lpstr>
      <vt:lpstr>Айтырыглар-биле ажыл.  </vt:lpstr>
      <vt:lpstr>Бажыӊга ажыл</vt:lpstr>
      <vt:lpstr>Рефлексия</vt:lpstr>
      <vt:lpstr>Четтирдим!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Темазы: «Эргеппей дугайында тоожу» «Эргеппей – чылгычы»</dc:title>
  <dc:creator>1</dc:creator>
  <cp:lastModifiedBy>1</cp:lastModifiedBy>
  <cp:revision>17</cp:revision>
  <dcterms:created xsi:type="dcterms:W3CDTF">2019-02-18T13:30:52Z</dcterms:created>
  <dcterms:modified xsi:type="dcterms:W3CDTF">2019-02-18T14:05:22Z</dcterms:modified>
</cp:coreProperties>
</file>