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70" r:id="rId9"/>
    <p:sldId id="269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6868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6869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0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1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2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3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4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5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6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7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8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79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6880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6881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2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3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4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5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6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7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8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89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0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1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2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3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4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5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6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7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898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6899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6900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1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2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3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4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5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6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7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8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09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0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1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2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3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4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5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6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691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6918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19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0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1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2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3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924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6925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6926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69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693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93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6932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67411C7-DAF1-4934-AA84-CF996DB9AD61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36933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934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9B7203D-543C-4D8F-A40A-69D472A941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5841706-C036-4E9F-A261-8647172C2480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4DA19-2315-49F3-B464-62C941D47B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60EEBB-B8A4-4227-9B19-BFA26502F99A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A7E73-3528-4256-A92D-575E647D8A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2B7EE1-3DDF-40B9-9723-F20948BCEE8F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B9BF6-E0BD-4C7A-8B32-5A436883AB6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203DA6-030F-4986-9EDA-CC07E5E590CA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80FA3-9BCE-41EA-B559-63D5C20EF0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0B6A1D-A02A-41F4-9BA5-736787451C6B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EE19-4C42-4419-BFC7-5FF180AE93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36F504-28F7-43B6-82EF-7E7B7ED63378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8C484C-7CE3-438C-9782-F64DCD4A34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1915FA-3973-4767-A12A-AAC92403E8CA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5A9CE-B1F6-48D2-8EFE-B24404887B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34728F-E4AB-47C1-A793-3FE7CA4716F4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81BBF2-803E-4DB1-87FD-7B092834B5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57677A-1252-4AAF-9B35-08521466F42F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DC5773-A596-44BA-8FC1-93242CFD235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EFC6EB-B4B1-4E11-8FA9-658FB11E1D76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24A8E-8DC4-4C19-A580-2FD56CEABD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5843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584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5845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584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4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5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585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5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6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7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587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7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8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5894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589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89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0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90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5902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590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0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0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590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3590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90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90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6651C6F8-FB4A-411C-873B-DFDC599AB0CE}" type="datetimeFigureOut">
              <a:rPr lang="ru-RU"/>
              <a:pPr/>
              <a:t>19.05.2019</a:t>
            </a:fld>
            <a:endParaRPr lang="ru-RU"/>
          </a:p>
        </p:txBody>
      </p:sp>
      <p:sp>
        <p:nvSpPr>
          <p:cNvPr id="3591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591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D6846F6-132B-4B6F-A6A6-F5B54896200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fashionstylist.kupivip.ru/sites/fashion-kupivip/files/styles/step_full/public/main-7095-8f67c50a9ed953e46c3ecf7cdc2f480e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219700" y="2420938"/>
            <a:ext cx="3529013" cy="3095625"/>
          </a:xfrm>
        </p:spPr>
        <p:txBody>
          <a:bodyPr>
            <a:noAutofit/>
          </a:bodyPr>
          <a:lstStyle/>
          <a:p>
            <a:pPr marL="0" indent="0" algn="ctr">
              <a:buFont typeface="Wingdings" pitchFamily="2" charset="2"/>
              <a:buNone/>
            </a:pPr>
            <a:r>
              <a:rPr lang="ru-RU" sz="2200" dirty="0" smtClean="0">
                <a:solidFill>
                  <a:schemeClr val="tx2"/>
                </a:solidFill>
              </a:rPr>
              <a:t>Выполнила:                       Кудашева </a:t>
            </a:r>
            <a:r>
              <a:rPr lang="ru-RU" sz="2200" dirty="0">
                <a:solidFill>
                  <a:schemeClr val="tx2"/>
                </a:solidFill>
              </a:rPr>
              <a:t>Р.Е. – учитель географии МБОУ «</a:t>
            </a:r>
            <a:r>
              <a:rPr lang="ru-RU" sz="2200" dirty="0" err="1" smtClean="0">
                <a:solidFill>
                  <a:schemeClr val="tx2"/>
                </a:solidFill>
              </a:rPr>
              <a:t>Мордовско</a:t>
            </a:r>
            <a:r>
              <a:rPr lang="ru-RU" sz="2200" dirty="0" smtClean="0">
                <a:solidFill>
                  <a:schemeClr val="tx2"/>
                </a:solidFill>
              </a:rPr>
              <a:t>- </a:t>
            </a:r>
            <a:r>
              <a:rPr lang="ru-RU" sz="2200" dirty="0">
                <a:solidFill>
                  <a:schemeClr val="tx2"/>
                </a:solidFill>
              </a:rPr>
              <a:t>Полянская </a:t>
            </a:r>
            <a:r>
              <a:rPr lang="ru-RU" sz="2200" dirty="0" smtClean="0">
                <a:solidFill>
                  <a:schemeClr val="tx2"/>
                </a:solidFill>
              </a:rPr>
              <a:t>ООШ</a:t>
            </a:r>
            <a:r>
              <a:rPr lang="ru-RU" sz="2200" dirty="0">
                <a:solidFill>
                  <a:schemeClr val="tx2"/>
                </a:solidFill>
              </a:rPr>
              <a:t>»</a:t>
            </a:r>
            <a:r>
              <a:rPr lang="ru-RU" sz="28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42976" y="121353"/>
            <a:ext cx="7570811" cy="1648106"/>
          </a:xfrm>
          <a:noFill/>
          <a:ln w="6350" cap="rnd"/>
        </p:spPr>
        <p:txBody>
          <a:bodyPr anchor="b" anchorCtr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Проект: </a:t>
            </a:r>
            <a:r>
              <a:rPr lang="ru-RU" sz="5400" kern="1200" spc="-10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Древняя обувь мордвы</a:t>
            </a:r>
            <a:endParaRPr lang="ru-RU" sz="54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srgbClr val="000000">
                    <a:alpha val="70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P10100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700213"/>
            <a:ext cx="3652838" cy="48704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Содержимое 3" descr="lapti1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2541588"/>
            <a:ext cx="3000375" cy="2894012"/>
          </a:xfrm>
        </p:spPr>
      </p:pic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179388" y="549275"/>
            <a:ext cx="86423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Лапти - самая древняя обувь на Руси. Из "Повести временных лет", древнейшей русской летописи, известно, что, когда князь Владимир одержал победу над болгарами, его воевода Добрыня, осмотрев одетых в сапоги пленников, сказал князю: "Эти не захотят быть нашими данниками, пойдем, князь, поищем лучше лапотников"</a:t>
            </a:r>
            <a:r>
              <a:rPr lang="ru-RU" b="1"/>
              <a:t>.</a:t>
            </a:r>
            <a:r>
              <a:rPr lang="ru-RU"/>
              <a:t>                                  </a:t>
            </a: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2205038"/>
            <a:ext cx="29114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152400"/>
            <a:ext cx="8229600" cy="1219200"/>
          </a:xfrm>
          <a:noFill/>
          <a:ln w="6350" cap="rnd"/>
        </p:spPr>
        <p:txBody>
          <a:bodyPr rtlCol="0" anchor="b" anchorCtr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4200" kern="1200" spc="-10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Принято считать, что лапти - один из самых древних видов обуви.</a:t>
            </a:r>
          </a:p>
        </p:txBody>
      </p:sp>
      <p:pic>
        <p:nvPicPr>
          <p:cNvPr id="16386" name="Picture 5" descr="DSCN003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24000" y="1673225"/>
            <a:ext cx="6096000" cy="4424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4294967295"/>
          </p:nvPr>
        </p:nvSpPr>
        <p:spPr>
          <a:xfrm>
            <a:off x="457200" y="404813"/>
            <a:ext cx="8229600" cy="5691187"/>
          </a:xfrm>
        </p:spPr>
        <p:txBody>
          <a:bodyPr/>
          <a:lstStyle/>
          <a:p>
            <a:r>
              <a:rPr lang="ru-RU" sz="2800" dirty="0">
                <a:latin typeface="Batang" pitchFamily="18" charset="-127"/>
              </a:rPr>
              <a:t>С глубокой древности плетеная обувь была широко распространена в Мордовии. Плели лапти из коры многих лиственных деревьев: липы, березы, вяза, дуба, ракиты и т.д.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571480"/>
            <a:ext cx="7615262" cy="2214577"/>
          </a:xfrm>
          <a:noFill/>
          <a:ln w="6350" cap="rnd"/>
        </p:spPr>
        <p:txBody>
          <a:bodyPr rtlCol="0" anchor="b" anchorCtr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/>
            </a:r>
            <a:br>
              <a:rPr lang="ru-RU" sz="28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</a:br>
            <a:endParaRPr lang="ru-RU" sz="28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7411" name="Picture 8" descr="докум 1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786058"/>
            <a:ext cx="2822575" cy="381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kr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2786058"/>
            <a:ext cx="3111500" cy="3811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499406"/>
            <a:ext cx="8229600" cy="1482013"/>
          </a:xfrm>
          <a:noFill/>
          <a:ln w="6350" cap="rnd"/>
        </p:spPr>
        <p:txBody>
          <a:bodyPr rtlCol="0" anchor="b" anchorCtr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3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Для праздничного выхода предназначались </a:t>
            </a:r>
            <a:r>
              <a:rPr lang="ru-RU" sz="32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вязовые </a:t>
            </a:r>
            <a:r>
              <a:rPr lang="ru-RU" sz="3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лапти из тонкого лыка </a:t>
            </a:r>
            <a:r>
              <a:rPr lang="ru-RU" sz="3200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</a:rPr>
              <a:t>.</a:t>
            </a:r>
            <a:endParaRPr lang="ru-RU" sz="320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9461" name="Picture 5" descr="P10100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2133600"/>
            <a:ext cx="3757613" cy="3965575"/>
          </a:xfrm>
          <a:prstGeom prst="rect">
            <a:avLst/>
          </a:prstGeom>
          <a:noFill/>
        </p:spPr>
      </p:pic>
      <p:pic>
        <p:nvPicPr>
          <p:cNvPr id="19462" name="Picture 6" descr="P10100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205038"/>
            <a:ext cx="4321175" cy="386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15888"/>
            <a:ext cx="8229600" cy="2520950"/>
          </a:xfrm>
        </p:spPr>
        <p:txBody>
          <a:bodyPr/>
          <a:lstStyle/>
          <a:p>
            <a:r>
              <a:rPr lang="ru-RU" sz="1800" dirty="0"/>
              <a:t>Обувь плели не только из древесной коры, в дело шли и тонкие корни, а потому и сплетенные из них лапти звались коренниками. Модели лаптей, изготавливаемые из полосок ткани, называли </a:t>
            </a:r>
            <a:r>
              <a:rPr lang="ru-RU" sz="1800" dirty="0" err="1"/>
              <a:t>плетешками</a:t>
            </a:r>
            <a:r>
              <a:rPr lang="ru-RU" sz="1800" dirty="0"/>
              <a:t>. Ещё лапти делали из пеньковой веревки - </a:t>
            </a:r>
            <a:r>
              <a:rPr lang="ru-RU" sz="1800" dirty="0" err="1"/>
              <a:t>крутцы</a:t>
            </a:r>
            <a:r>
              <a:rPr lang="ru-RU" sz="1800" dirty="0"/>
              <a:t>, и даже из конского волоса - </a:t>
            </a:r>
            <a:r>
              <a:rPr lang="ru-RU" sz="1800" dirty="0" err="1"/>
              <a:t>волосянника</a:t>
            </a:r>
            <a:r>
              <a:rPr lang="ru-RU" sz="1800" dirty="0"/>
              <a:t>. Такую обувь чаще носили дома или ходили в ней в жаркую погоду.</a:t>
            </a:r>
            <a:r>
              <a:rPr lang="ru-RU" sz="2300" dirty="0"/>
              <a:t/>
            </a:r>
            <a:br>
              <a:rPr lang="ru-RU" sz="2300" dirty="0"/>
            </a:br>
            <a:endParaRPr lang="ru-RU" sz="2300" dirty="0"/>
          </a:p>
          <a:p>
            <a:endParaRPr lang="ru-RU" sz="23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428604"/>
            <a:ext cx="7901014" cy="2214578"/>
          </a:xfrm>
        </p:spPr>
        <p:txBody>
          <a:bodyPr anchor="b" anchorCtr="0">
            <a:noAutofit/>
          </a:bodyPr>
          <a:lstStyle/>
          <a:p>
            <a:endParaRPr lang="ru-RU" sz="2700" dirty="0"/>
          </a:p>
        </p:txBody>
      </p:sp>
      <p:pic>
        <p:nvPicPr>
          <p:cNvPr id="20484" name="Picture 2" descr="http://fashionstylist.kupivip.ru/sites/fashion-kupivip/files/styles/step_full/public/main-7095-8f67c50a9ed953e46c3ecf7cdc2f480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2133600"/>
            <a:ext cx="3600450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Lapti53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6100" y="2205038"/>
            <a:ext cx="4564063" cy="257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4294967295"/>
          </p:nvPr>
        </p:nvSpPr>
        <p:spPr>
          <a:xfrm>
            <a:off x="323850" y="357166"/>
            <a:ext cx="8218488" cy="3286148"/>
          </a:xfrm>
        </p:spPr>
        <p:txBody>
          <a:bodyPr/>
          <a:lstStyle/>
          <a:p>
            <a:r>
              <a:rPr lang="ru-RU" sz="2000" dirty="0" smtClean="0"/>
              <a:t>                                 </a:t>
            </a:r>
          </a:p>
          <a:p>
            <a:r>
              <a:rPr lang="ru-RU" sz="2000" dirty="0" smtClean="0"/>
              <a:t>                                                                                                           Плетение </a:t>
            </a:r>
            <a:r>
              <a:rPr lang="ru-RU" sz="2000" dirty="0"/>
              <a:t>лаптей считалось несложной работой, но требующей сноровки и навыков. Не зря про крепко напившегося человека и сейчас говорят, что он, мол, "лыка не вяжет", то есть не способен к элементарным действиям! Зато, "связывая лыко", мужчина обеспечивал обувью всю семью - тогда специальных мастерских ещё не было очень долгое время. Главные инструменты для плетения лаптей - кочедыки делали из костей животных или из металла. </a:t>
            </a:r>
          </a:p>
        </p:txBody>
      </p:sp>
      <p:pic>
        <p:nvPicPr>
          <p:cNvPr id="22531" name="Picture 4" descr="UwX0w1l2wP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429000"/>
            <a:ext cx="4071966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763713"/>
          </a:xfrm>
        </p:spPr>
        <p:txBody>
          <a:bodyPr/>
          <a:lstStyle/>
          <a:p>
            <a:r>
              <a:rPr lang="ru-RU" sz="2300"/>
              <a:t>Лапти, сплетенные из липового лыка, были лёгкие и удобные, из экологически чистого материала. Через отверстие в них ноги дышали, поэтому лапти просуществовали не одно столетие. И теперь являются символом русской и мордовской деревни.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5956300"/>
            <a:ext cx="8147050" cy="169863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800"/>
          </a:p>
        </p:txBody>
      </p:sp>
      <p:pic>
        <p:nvPicPr>
          <p:cNvPr id="30731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713" y="1989138"/>
            <a:ext cx="2376487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3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1989138"/>
            <a:ext cx="22320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4294967295"/>
          </p:nvPr>
        </p:nvSpPr>
        <p:spPr>
          <a:xfrm>
            <a:off x="457200" y="908050"/>
            <a:ext cx="3322638" cy="5187950"/>
          </a:xfrm>
        </p:spPr>
        <p:txBody>
          <a:bodyPr/>
          <a:lstStyle/>
          <a:p>
            <a:r>
              <a:rPr lang="ru-RU" sz="1800" dirty="0"/>
              <a:t>Знакомство с древнейшей обувью – лаптями наших предков позволяет обогатить знания каждого человека, который интересуется историей и традиционной культурой, составить полную картину многообразия типов лаптей мордвы и других народов, живущих по соседству. Данная работа была направлена на сохранение и возрождение исторического наследия мордвы.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 rot="10800000" flipV="1">
            <a:off x="3279775" y="292100"/>
            <a:ext cx="43957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000">
                <a:cs typeface="Times New Roman" pitchFamily="18" charset="0"/>
              </a:rPr>
              <a:t>Заключение</a:t>
            </a:r>
          </a:p>
        </p:txBody>
      </p:sp>
      <p:pic>
        <p:nvPicPr>
          <p:cNvPr id="26630" name="Picture 6" descr="DSCN0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404813"/>
            <a:ext cx="3240088" cy="2735262"/>
          </a:xfrm>
          <a:prstGeom prst="rect">
            <a:avLst/>
          </a:prstGeom>
          <a:noFill/>
        </p:spPr>
      </p:pic>
      <p:pic>
        <p:nvPicPr>
          <p:cNvPr id="26632" name="Picture 8" descr="DSCN00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3141663"/>
            <a:ext cx="230505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366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Круги</vt:lpstr>
      <vt:lpstr>Проект: Древняя обувь мордвы</vt:lpstr>
      <vt:lpstr>Слайд 2</vt:lpstr>
      <vt:lpstr>Принято считать, что лапти - один из самых древних видов обуви.</vt:lpstr>
      <vt:lpstr>  </vt:lpstr>
      <vt:lpstr>Для праздничного выхода предназначались вязовые лапти из тонкого лыка .</vt:lpstr>
      <vt:lpstr>Слайд 6</vt:lpstr>
      <vt:lpstr>Слайд 7</vt:lpstr>
      <vt:lpstr>Лапти, сплетенные из липового лыка, были лёгкие и удобные, из экологически чистого материала. Через отверстие в них ноги дышали, поэтому лапти просуществовали не одно столетие. И теперь являются символом русской и мордовской деревни.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История лаптей</dc:title>
  <dc:creator>Admin</dc:creator>
  <cp:lastModifiedBy>домашний</cp:lastModifiedBy>
  <cp:revision>30</cp:revision>
  <dcterms:created xsi:type="dcterms:W3CDTF">2013-12-08T13:12:27Z</dcterms:created>
  <dcterms:modified xsi:type="dcterms:W3CDTF">2019-05-19T08:57:06Z</dcterms:modified>
</cp:coreProperties>
</file>