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75" r:id="rId3"/>
    <p:sldId id="265" r:id="rId4"/>
    <p:sldId id="276" r:id="rId5"/>
    <p:sldId id="258" r:id="rId6"/>
    <p:sldId id="278" r:id="rId7"/>
    <p:sldId id="277" r:id="rId8"/>
    <p:sldId id="261" r:id="rId9"/>
    <p:sldId id="260" r:id="rId10"/>
    <p:sldId id="266" r:id="rId11"/>
    <p:sldId id="279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30.12.2018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lnSpc>
                <a:spcPct val="80000"/>
              </a:lnSpc>
              <a:buNone/>
            </a:pPr>
            <a:r>
              <a:rPr lang="ru-RU" sz="4400" b="1" dirty="0" smtClean="0"/>
              <a:t>Тема урока:</a:t>
            </a:r>
          </a:p>
          <a:p>
            <a:pPr marL="0" indent="0" algn="ctr">
              <a:lnSpc>
                <a:spcPct val="80000"/>
              </a:lnSpc>
              <a:buNone/>
            </a:pPr>
            <a:r>
              <a:rPr lang="ru-RU" sz="4400" dirty="0" smtClean="0"/>
              <a:t>«Ограниченность экономических ресурсов и порождаемые ею проблемы».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3191719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b="1" dirty="0" smtClean="0"/>
              <a:t>Способы распределения: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>
            <a:normAutofit/>
          </a:bodyPr>
          <a:lstStyle/>
          <a:p>
            <a:pPr marL="0" indent="0">
              <a:lnSpc>
                <a:spcPct val="80000"/>
              </a:lnSpc>
              <a:buNone/>
            </a:pPr>
            <a:r>
              <a:rPr lang="ru-RU" sz="4400" dirty="0" smtClean="0"/>
              <a:t>1. </a:t>
            </a:r>
            <a:r>
              <a:rPr lang="ru-RU" sz="4400" dirty="0" smtClean="0"/>
              <a:t>Традиционный.</a:t>
            </a:r>
            <a:endParaRPr lang="ru-RU" sz="4400" dirty="0" smtClean="0"/>
          </a:p>
          <a:p>
            <a:pPr marL="0" indent="0">
              <a:lnSpc>
                <a:spcPct val="80000"/>
              </a:lnSpc>
              <a:buNone/>
            </a:pPr>
            <a:r>
              <a:rPr lang="ru-RU" sz="4400" dirty="0" smtClean="0"/>
              <a:t>2. </a:t>
            </a:r>
            <a:r>
              <a:rPr lang="ru-RU" sz="4400" dirty="0" smtClean="0"/>
              <a:t>Централизованный.</a:t>
            </a:r>
            <a:endParaRPr lang="ru-RU" sz="4400" dirty="0" smtClean="0"/>
          </a:p>
          <a:p>
            <a:pPr marL="0" indent="0">
              <a:lnSpc>
                <a:spcPct val="80000"/>
              </a:lnSpc>
              <a:buNone/>
            </a:pPr>
            <a:r>
              <a:rPr lang="ru-RU" sz="4400" dirty="0" smtClean="0"/>
              <a:t>3. </a:t>
            </a:r>
            <a:r>
              <a:rPr lang="ru-RU" sz="4400" dirty="0" smtClean="0"/>
              <a:t>Рыночный.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2487748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b="1" dirty="0" smtClean="0"/>
              <a:t>Домашнее задание: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>
            <a:normAutofit/>
          </a:bodyPr>
          <a:lstStyle/>
          <a:p>
            <a:pPr marL="0" indent="0">
              <a:lnSpc>
                <a:spcPct val="80000"/>
              </a:lnSpc>
              <a:buNone/>
            </a:pPr>
            <a:r>
              <a:rPr lang="ru-RU" sz="4400" dirty="0" smtClean="0"/>
              <a:t>Подготовка к устному опросу по пройденному материалу (определения).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32538253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>
              <a:lnSpc>
                <a:spcPct val="80000"/>
              </a:lnSpc>
            </a:pPr>
            <a:r>
              <a:rPr lang="ru-RU" b="1" dirty="0" smtClean="0"/>
              <a:t>Основные жизненные потребности людей: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lnSpc>
                <a:spcPct val="80000"/>
              </a:lnSpc>
              <a:buNone/>
            </a:pPr>
            <a:r>
              <a:rPr lang="ru-RU" sz="4400" dirty="0" smtClean="0"/>
              <a:t>1. Пища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sz="4400" dirty="0" smtClean="0"/>
              <a:t>2. Питье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sz="4400" dirty="0" smtClean="0"/>
              <a:t>3. Воздух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sz="4400" dirty="0" smtClean="0"/>
              <a:t>4. Жилье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sz="4400" dirty="0" smtClean="0"/>
              <a:t>5. Одежда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15945140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b="1" dirty="0" smtClean="0"/>
              <a:t>Пирамида потребностей </a:t>
            </a:r>
            <a:r>
              <a:rPr lang="ru-RU" b="1" dirty="0" err="1" smtClean="0"/>
              <a:t>Маслоу</a:t>
            </a:r>
            <a:endParaRPr lang="ru-RU" b="1" dirty="0"/>
          </a:p>
        </p:txBody>
      </p:sp>
      <p:pic>
        <p:nvPicPr>
          <p:cNvPr id="1026" name="Picture 2" descr="C:\Users\АнтохаТоха\Desktop\105829185_Potrebnosti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980728"/>
            <a:ext cx="8812295" cy="5701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8774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70186"/>
          </a:xfrm>
        </p:spPr>
        <p:txBody>
          <a:bodyPr>
            <a:noAutofit/>
          </a:bodyPr>
          <a:lstStyle/>
          <a:p>
            <a:pPr>
              <a:lnSpc>
                <a:spcPct val="80000"/>
              </a:lnSpc>
            </a:pPr>
            <a:r>
              <a:rPr lang="ru-RU" b="1" dirty="0" smtClean="0"/>
              <a:t>Причины </a:t>
            </a:r>
            <a:r>
              <a:rPr lang="ru-RU" b="1" dirty="0"/>
              <a:t>возникновения экономической ограниченности природных ресурсов</a:t>
            </a:r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7901" y="1916832"/>
            <a:ext cx="8916099" cy="41044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208943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b="1" dirty="0" smtClean="0"/>
              <a:t>Ограниченность – это?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>
            <a:normAutofit/>
          </a:bodyPr>
          <a:lstStyle/>
          <a:p>
            <a:pPr marL="0" indent="0">
              <a:lnSpc>
                <a:spcPct val="80000"/>
              </a:lnSpc>
              <a:buNone/>
            </a:pPr>
            <a:r>
              <a:rPr lang="ru-RU" sz="4400" b="1" dirty="0" smtClean="0"/>
              <a:t>Ограниченность</a:t>
            </a:r>
            <a:r>
              <a:rPr lang="ru-RU" sz="4400" dirty="0" smtClean="0"/>
              <a:t> – недостаточность объема имеющихся ресурсов всех </a:t>
            </a:r>
            <a:r>
              <a:rPr lang="ru-RU" sz="4400" dirty="0" smtClean="0"/>
              <a:t>видов.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2487748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>
              <a:lnSpc>
                <a:spcPct val="80000"/>
              </a:lnSpc>
            </a:pPr>
            <a:r>
              <a:rPr lang="ru-RU" b="1" dirty="0"/>
              <a:t>Ограниченность ресурсов порождает</a:t>
            </a:r>
            <a:r>
              <a:rPr lang="ru-RU" b="1" dirty="0" smtClean="0"/>
              <a:t>: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lnSpc>
                <a:spcPct val="80000"/>
              </a:lnSpc>
              <a:buNone/>
            </a:pPr>
            <a:r>
              <a:rPr lang="ru-RU" sz="4400" dirty="0" smtClean="0"/>
              <a:t>1. Возникновение собственности и прав на </a:t>
            </a:r>
            <a:r>
              <a:rPr lang="ru-RU" sz="4400" dirty="0" smtClean="0"/>
              <a:t>нее.</a:t>
            </a:r>
            <a:endParaRPr lang="ru-RU" sz="4400" dirty="0" smtClean="0"/>
          </a:p>
          <a:p>
            <a:pPr marL="0" indent="0">
              <a:lnSpc>
                <a:spcPct val="80000"/>
              </a:lnSpc>
              <a:buNone/>
            </a:pPr>
            <a:r>
              <a:rPr lang="ru-RU" sz="4400" dirty="0" smtClean="0"/>
              <a:t>2. </a:t>
            </a:r>
            <a:r>
              <a:rPr lang="ru-RU" sz="4400" dirty="0" smtClean="0"/>
              <a:t>Альтернативная стоимость (цена выбора).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22949755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>
              <a:lnSpc>
                <a:spcPct val="80000"/>
              </a:lnSpc>
            </a:pPr>
            <a:r>
              <a:rPr lang="ru-RU" b="1" dirty="0" smtClean="0"/>
              <a:t>Юридические права на собственность: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lnSpc>
                <a:spcPct val="80000"/>
              </a:lnSpc>
              <a:buNone/>
            </a:pPr>
            <a:r>
              <a:rPr lang="ru-RU" sz="4400" dirty="0" smtClean="0"/>
              <a:t>1. Право </a:t>
            </a:r>
            <a:r>
              <a:rPr lang="ru-RU" sz="4400" dirty="0" smtClean="0"/>
              <a:t>владения.</a:t>
            </a:r>
            <a:endParaRPr lang="ru-RU" sz="4400" dirty="0" smtClean="0"/>
          </a:p>
          <a:p>
            <a:pPr marL="0" indent="0">
              <a:lnSpc>
                <a:spcPct val="80000"/>
              </a:lnSpc>
              <a:buNone/>
            </a:pPr>
            <a:r>
              <a:rPr lang="ru-RU" sz="4400" dirty="0" smtClean="0"/>
              <a:t>2. Право </a:t>
            </a:r>
            <a:r>
              <a:rPr lang="ru-RU" sz="4400" dirty="0" smtClean="0"/>
              <a:t>пользования.</a:t>
            </a:r>
            <a:endParaRPr lang="ru-RU" sz="4400" dirty="0" smtClean="0"/>
          </a:p>
          <a:p>
            <a:pPr marL="0" indent="0">
              <a:lnSpc>
                <a:spcPct val="80000"/>
              </a:lnSpc>
              <a:buNone/>
            </a:pPr>
            <a:r>
              <a:rPr lang="ru-RU" sz="4400" dirty="0" smtClean="0"/>
              <a:t>3. Право </a:t>
            </a:r>
            <a:r>
              <a:rPr lang="ru-RU" sz="4400" dirty="0" smtClean="0"/>
              <a:t>управления.</a:t>
            </a:r>
            <a:endParaRPr lang="ru-RU" sz="4400" dirty="0" smtClean="0"/>
          </a:p>
        </p:txBody>
      </p:sp>
    </p:spTree>
    <p:extLst>
      <p:ext uri="{BB962C8B-B14F-4D97-AF65-F5344CB8AC3E}">
        <p14:creationId xmlns:p14="http://schemas.microsoft.com/office/powerpoint/2010/main" val="27837231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b="1" dirty="0" smtClean="0"/>
              <a:t>Виды собственности: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857403"/>
          </a:xfrm>
        </p:spPr>
        <p:txBody>
          <a:bodyPr>
            <a:normAutofit/>
          </a:bodyPr>
          <a:lstStyle/>
          <a:p>
            <a:pPr marL="0" indent="0">
              <a:lnSpc>
                <a:spcPct val="80000"/>
              </a:lnSpc>
              <a:buNone/>
            </a:pPr>
            <a:r>
              <a:rPr lang="ru-RU" sz="4400" dirty="0" smtClean="0"/>
              <a:t>1. </a:t>
            </a:r>
            <a:r>
              <a:rPr lang="ru-RU" sz="4400" dirty="0" smtClean="0"/>
              <a:t>Государственная.</a:t>
            </a:r>
            <a:endParaRPr lang="ru-RU" sz="4400" dirty="0" smtClean="0"/>
          </a:p>
          <a:p>
            <a:pPr marL="0" indent="0">
              <a:lnSpc>
                <a:spcPct val="80000"/>
              </a:lnSpc>
              <a:buNone/>
            </a:pPr>
            <a:r>
              <a:rPr lang="ru-RU" sz="4400" dirty="0" smtClean="0"/>
              <a:t>2. </a:t>
            </a:r>
            <a:r>
              <a:rPr lang="ru-RU" sz="4400" dirty="0" smtClean="0"/>
              <a:t>Муниципальная.</a:t>
            </a:r>
            <a:endParaRPr lang="ru-RU" sz="4400" dirty="0" smtClean="0"/>
          </a:p>
          <a:p>
            <a:pPr marL="0" indent="0">
              <a:lnSpc>
                <a:spcPct val="80000"/>
              </a:lnSpc>
              <a:buNone/>
            </a:pPr>
            <a:r>
              <a:rPr lang="ru-RU" sz="4400" dirty="0" smtClean="0"/>
              <a:t>3. </a:t>
            </a:r>
            <a:r>
              <a:rPr lang="ru-RU" sz="4400" dirty="0" smtClean="0"/>
              <a:t>Частная.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2487748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b="1" dirty="0" smtClean="0"/>
              <a:t>Виды факторных доходов: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857403"/>
          </a:xfrm>
        </p:spPr>
        <p:txBody>
          <a:bodyPr>
            <a:normAutofit/>
          </a:bodyPr>
          <a:lstStyle/>
          <a:p>
            <a:pPr marL="0" indent="0">
              <a:lnSpc>
                <a:spcPct val="80000"/>
              </a:lnSpc>
              <a:buNone/>
            </a:pPr>
            <a:r>
              <a:rPr lang="ru-RU" sz="4400" dirty="0" smtClean="0"/>
              <a:t>1. Земля </a:t>
            </a:r>
            <a:r>
              <a:rPr lang="en-US" sz="4400" dirty="0" smtClean="0"/>
              <a:t>=</a:t>
            </a:r>
            <a:r>
              <a:rPr lang="en-US" sz="4400" dirty="0" smtClean="0"/>
              <a:t>&gt;</a:t>
            </a:r>
            <a:r>
              <a:rPr lang="ru-RU" sz="4400" dirty="0" smtClean="0"/>
              <a:t> рента.</a:t>
            </a:r>
            <a:endParaRPr lang="ru-RU" sz="4400" dirty="0" smtClean="0"/>
          </a:p>
          <a:p>
            <a:pPr marL="0" indent="0">
              <a:lnSpc>
                <a:spcPct val="80000"/>
              </a:lnSpc>
              <a:buNone/>
            </a:pPr>
            <a:r>
              <a:rPr lang="ru-RU" sz="4400" dirty="0" smtClean="0"/>
              <a:t>2. Капитал </a:t>
            </a:r>
            <a:r>
              <a:rPr lang="en-US" sz="4400" dirty="0" smtClean="0"/>
              <a:t>=&gt;</a:t>
            </a:r>
            <a:r>
              <a:rPr lang="ru-RU" sz="4400" dirty="0" smtClean="0"/>
              <a:t> процент.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sz="4400" dirty="0" smtClean="0"/>
              <a:t>3. Предпринимательство </a:t>
            </a:r>
            <a:r>
              <a:rPr lang="en-US" sz="4400" dirty="0" smtClean="0"/>
              <a:t>=&gt;</a:t>
            </a:r>
            <a:r>
              <a:rPr lang="ru-RU" sz="4400" dirty="0" smtClean="0"/>
              <a:t> прибыль.</a:t>
            </a:r>
            <a:endParaRPr lang="ru-RU" sz="4400" dirty="0" smtClean="0"/>
          </a:p>
          <a:p>
            <a:pPr marL="0" indent="0">
              <a:lnSpc>
                <a:spcPct val="80000"/>
              </a:lnSpc>
              <a:buNone/>
            </a:pPr>
            <a:r>
              <a:rPr lang="ru-RU" sz="4400" dirty="0" smtClean="0"/>
              <a:t>4. Труд </a:t>
            </a:r>
            <a:r>
              <a:rPr lang="en-US" sz="4400" dirty="0" smtClean="0"/>
              <a:t>=&gt;</a:t>
            </a:r>
            <a:r>
              <a:rPr lang="ru-RU" sz="4400" dirty="0" smtClean="0"/>
              <a:t> зарплата.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2487748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165</TotalTime>
  <Words>166</Words>
  <Application>Microsoft Office PowerPoint</Application>
  <PresentationFormat>Экран (4:3)</PresentationFormat>
  <Paragraphs>34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Презентация PowerPoint</vt:lpstr>
      <vt:lpstr>Основные жизненные потребности людей:</vt:lpstr>
      <vt:lpstr>Пирамида потребностей Маслоу</vt:lpstr>
      <vt:lpstr>Причины возникновения экономической ограниченности природных ресурсов</vt:lpstr>
      <vt:lpstr>Ограниченность – это?</vt:lpstr>
      <vt:lpstr>Ограниченность ресурсов порождает:</vt:lpstr>
      <vt:lpstr>Юридические права на собственность:</vt:lpstr>
      <vt:lpstr>Виды собственности:</vt:lpstr>
      <vt:lpstr>Виды факторных доходов:</vt:lpstr>
      <vt:lpstr>Способы распределения:</vt:lpstr>
      <vt:lpstr>Домашнее задание: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АнтохаТоха</dc:creator>
  <cp:lastModifiedBy>Windows User</cp:lastModifiedBy>
  <cp:revision>16</cp:revision>
  <dcterms:created xsi:type="dcterms:W3CDTF">2016-09-07T17:21:12Z</dcterms:created>
  <dcterms:modified xsi:type="dcterms:W3CDTF">2018-12-30T18:45:15Z</dcterms:modified>
</cp:coreProperties>
</file>