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2" r:id="rId3"/>
    <p:sldId id="300" r:id="rId4"/>
    <p:sldId id="273" r:id="rId5"/>
    <p:sldId id="274" r:id="rId6"/>
    <p:sldId id="293" r:id="rId7"/>
    <p:sldId id="292" r:id="rId8"/>
    <p:sldId id="276" r:id="rId9"/>
    <p:sldId id="277" r:id="rId10"/>
    <p:sldId id="281" r:id="rId11"/>
    <p:sldId id="283" r:id="rId12"/>
    <p:sldId id="279" r:id="rId13"/>
    <p:sldId id="278" r:id="rId14"/>
    <p:sldId id="297" r:id="rId15"/>
    <p:sldId id="286" r:id="rId16"/>
    <p:sldId id="290" r:id="rId17"/>
    <p:sldId id="287" r:id="rId18"/>
    <p:sldId id="288" r:id="rId19"/>
    <p:sldId id="289" r:id="rId20"/>
    <p:sldId id="295" r:id="rId21"/>
    <p:sldId id="296" r:id="rId22"/>
    <p:sldId id="269" r:id="rId23"/>
    <p:sldId id="29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00"/>
    <a:srgbClr val="00BBFE"/>
    <a:srgbClr val="0085B4"/>
    <a:srgbClr val="8C4306"/>
    <a:srgbClr val="5528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67" autoAdjust="0"/>
    <p:restoredTop sz="94660"/>
  </p:normalViewPr>
  <p:slideViewPr>
    <p:cSldViewPr>
      <p:cViewPr varScale="1">
        <p:scale>
          <a:sx n="64" d="100"/>
          <a:sy n="64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skorovput.ru/wp-content/uploads/2014/06/Hram-Spasa-na-Krovi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s://ru.wikipedia.org/wiki/%D0%A1%D0%B0%D0%BD%D0%BA%D1%82-%D0%9F%D0%B5%D1%82%D0%B5%D1%80%D0%B1%D1%83%D1%80%D0%B3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Documents and Settings\Проскурякова\Рабочий стол\Блокада\фото блокады\с высоты птичьего полёта\город вид сверху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03648" y="1196752"/>
            <a:ext cx="5817719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763688" y="0"/>
            <a:ext cx="556274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Город на Неве</a:t>
            </a:r>
            <a:endParaRPr lang="ru-RU" sz="8000" b="1" cap="none" spc="0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Дворцовая площадь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Petersburg-squar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922129"/>
            <a:ext cx="9144000" cy="5747231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7"/>
            <a:ext cx="8291264" cy="50734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2000" b="1" i="1" dirty="0" smtClean="0">
                <a:solidFill>
                  <a:srgbClr val="7030A0"/>
                </a:solidFill>
              </a:rPr>
              <a:t>В Санкт-Петербурге раньше жили русские цари. Это Дворцовая площадь. Она ведет к Зимнему  дворцу. 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rmitag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285728"/>
            <a:ext cx="9144000" cy="5735560"/>
          </a:xfrm>
        </p:spPr>
      </p:pic>
      <p:sp>
        <p:nvSpPr>
          <p:cNvPr id="5" name="Прямоугольник 4"/>
          <p:cNvSpPr/>
          <p:nvPr/>
        </p:nvSpPr>
        <p:spPr>
          <a:xfrm>
            <a:off x="971600" y="6021288"/>
            <a:ext cx="7560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Парадная лестница 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Зимнего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дворца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85010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C000"/>
                </a:solidFill>
              </a:rPr>
              <a:t>Исаакиевский  собор</a:t>
            </a:r>
            <a:endParaRPr lang="ru-RU" b="1" i="1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isaac-cathedral-in-saint-petersburg-r34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6625" y="1124464"/>
            <a:ext cx="8661655" cy="554489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78097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Казанский собор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казанский собор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7501" y="980728"/>
            <a:ext cx="9087009" cy="554461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Храм </a:t>
            </a:r>
            <a:r>
              <a:rPr lang="ru-RU" b="1" dirty="0" err="1" smtClean="0">
                <a:solidFill>
                  <a:srgbClr val="FF0000"/>
                </a:solidFill>
              </a:rPr>
              <a:t>Спаса-на-Крови</a:t>
            </a:r>
            <a:r>
              <a:rPr lang="ru-RU" b="1" dirty="0" smtClean="0">
                <a:solidFill>
                  <a:srgbClr val="FF0000"/>
                </a:solidFill>
              </a:rPr>
              <a:t> – Собор Воскресения Христова на Крови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Содержимое 3" descr="Храм Спаса-на-Кров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340768"/>
            <a:ext cx="8784976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188640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</a:rPr>
              <a:t>Здание   Адмиралтейства</a:t>
            </a:r>
            <a:endParaRPr lang="ru-RU" b="1" i="1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320px-Admiralty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142984"/>
            <a:ext cx="6840759" cy="5715016"/>
          </a:xfrm>
        </p:spPr>
      </p:pic>
      <p:pic>
        <p:nvPicPr>
          <p:cNvPr id="10242" name="Picture 2" descr="The ship om the Admirality on the steeple of Admirality, St. Petersburg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44208" y="2248748"/>
            <a:ext cx="2448272" cy="460925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04248" y="1052736"/>
            <a:ext cx="2627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Кораблик на шпиле </a:t>
            </a:r>
          </a:p>
          <a:p>
            <a:r>
              <a:rPr lang="ru-RU" dirty="0" smtClean="0"/>
              <a:t>Адмиралтейства — </a:t>
            </a:r>
          </a:p>
          <a:p>
            <a:r>
              <a:rPr lang="ru-RU" dirty="0" smtClean="0"/>
              <a:t>один из символов</a:t>
            </a:r>
          </a:p>
          <a:p>
            <a:r>
              <a:rPr lang="ru-RU" dirty="0" smtClean="0"/>
              <a:t> Санкт-Петербурга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Царскосельский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лицей</a:t>
            </a:r>
            <a:r>
              <a:rPr lang="ru-RU" i="1" dirty="0" smtClean="0"/>
              <a:t>.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этом лицее учился  А.С.Пушкин – великий русский поэт</a:t>
            </a:r>
            <a:endParaRPr lang="ru-RU" sz="28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20482894_0_5d49_2fef2fa6_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0541" y="2183676"/>
            <a:ext cx="9003459" cy="46743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19256" cy="52894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	</a:t>
            </a:r>
            <a:r>
              <a:rPr lang="ru-RU" sz="2800" b="1" i="1" dirty="0" smtClean="0"/>
              <a:t>Достопримечательностями города являются  его пригороды. Это   Петергоф, Павловск, Царское село. </a:t>
            </a:r>
          </a:p>
          <a:p>
            <a:pPr>
              <a:buNone/>
            </a:pPr>
            <a:r>
              <a:rPr lang="ru-RU" sz="2800" b="1" i="1" dirty="0" smtClean="0"/>
              <a:t>Петергоф знаменит своими  фонтанами</a:t>
            </a:r>
            <a:r>
              <a:rPr lang="ru-RU" sz="2800" b="1" dirty="0" smtClean="0"/>
              <a:t>.</a:t>
            </a:r>
            <a:endParaRPr lang="ru-RU" sz="2400" b="1" dirty="0"/>
          </a:p>
        </p:txBody>
      </p:sp>
      <p:pic>
        <p:nvPicPr>
          <p:cNvPr id="4" name="Рисунок 3" descr="peter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060848"/>
            <a:ext cx="9144000" cy="47971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main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14348" y="0"/>
            <a:ext cx="750099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Царское село и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Екатерининский дворец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ЦС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357298"/>
            <a:ext cx="9144000" cy="53578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922" y="188640"/>
            <a:ext cx="9132078" cy="64087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085184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FF00"/>
                </a:solidFill>
                <a:latin typeface="Comic Sans MS" pitchFamily="66" charset="0"/>
              </a:rPr>
              <a:t>Разводные мосты</a:t>
            </a:r>
            <a:endParaRPr lang="ru-RU" sz="6000" b="1" i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84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www.webturizm.ru/country/pics/63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7833" y="1484784"/>
            <a:ext cx="9211833" cy="53732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491880" y="18864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Павловск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764704"/>
            <a:ext cx="8245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Павловск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находится в 25 км от центра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Санкт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Петербурга</a:t>
            </a:r>
          </a:p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и в 3 км от города Пушкина.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Наиболее известным российским городом, где, как принято считать, наблюдаются белые ночи, является 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  <a:hlinkClick r:id="rId2" tooltip="Санкт-Петербург"/>
              </a:rPr>
              <a:t>Санкт-Петербург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C:\Users\1\Documents\урок презентация\окр мир\фото\piter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916832"/>
            <a:ext cx="8640960" cy="46379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1\Pictures\мои фото\школа\1 класс\шк.принадлежности\смайл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8064" y="3789040"/>
            <a:ext cx="3384376" cy="2818550"/>
          </a:xfrm>
          <a:prstGeom prst="rect">
            <a:avLst/>
          </a:prstGeom>
          <a:noFill/>
        </p:spPr>
      </p:pic>
      <p:sp>
        <p:nvSpPr>
          <p:cNvPr id="3" name="Круглая лента лицом вверх 2"/>
          <p:cNvSpPr/>
          <p:nvPr/>
        </p:nvSpPr>
        <p:spPr>
          <a:xfrm>
            <a:off x="714348" y="642919"/>
            <a:ext cx="7000924" cy="758952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57290" y="571480"/>
            <a:ext cx="55707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F0"/>
                </a:solidFill>
                <a:latin typeface="Monotype Corsiva" pitchFamily="66" charset="0"/>
              </a:rPr>
              <a:t>Оцени свою работу на уроке</a:t>
            </a:r>
            <a:endParaRPr lang="ru-RU" sz="4000" dirty="0">
              <a:solidFill>
                <a:srgbClr val="00B0F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67124500_1290845392_17f1feceb52448d5d0ca4d4c9346d0d5[1]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8598" y="1571613"/>
            <a:ext cx="2562229" cy="2581279"/>
          </a:xfrm>
          <a:prstGeom prst="rect">
            <a:avLst/>
          </a:prstGeom>
        </p:spPr>
      </p:pic>
      <p:pic>
        <p:nvPicPr>
          <p:cNvPr id="1026" name="Picture 2" descr="C:\Users\1\Pictures\мои фото\школа\1 класс\шк.принадлежности\38753_html_418d7b0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4008" y="1412776"/>
            <a:ext cx="2327189" cy="2448272"/>
          </a:xfrm>
          <a:prstGeom prst="rect">
            <a:avLst/>
          </a:prstGeom>
          <a:noFill/>
        </p:spPr>
      </p:pic>
      <p:pic>
        <p:nvPicPr>
          <p:cNvPr id="1027" name="Picture 3" descr="C:\Users\1\Pictures\мои фото\школа\1 класс\шк.принадлежности\hello_html_3c4e735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339752" y="3212976"/>
            <a:ext cx="2660755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60648"/>
            <a:ext cx="9157085" cy="6336704"/>
          </a:xfrm>
        </p:spPr>
      </p:pic>
      <p:sp>
        <p:nvSpPr>
          <p:cNvPr id="5" name="TextBox 4"/>
          <p:cNvSpPr txBox="1"/>
          <p:nvPr/>
        </p:nvSpPr>
        <p:spPr>
          <a:xfrm>
            <a:off x="1331640" y="548680"/>
            <a:ext cx="64251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  <a:endParaRPr lang="ru-RU" sz="6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0048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\Documents\урок презентация\окр мир\фото\img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476672"/>
            <a:ext cx="7680853" cy="57606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8959"/>
          </a:xfrm>
        </p:spPr>
        <p:txBody>
          <a:bodyPr>
            <a:normAutofit fontScale="90000"/>
          </a:bodyPr>
          <a:lstStyle/>
          <a:p>
            <a:r>
              <a:rPr lang="ru-RU" sz="5400" b="1" i="1" dirty="0" smtClean="0">
                <a:solidFill>
                  <a:srgbClr val="00B050"/>
                </a:solidFill>
                <a:latin typeface="Comic Sans MS" pitchFamily="66" charset="0"/>
              </a:rPr>
              <a:t>Зимний дворец</a:t>
            </a:r>
            <a:endParaRPr lang="ru-RU" sz="5400" b="1" i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980728"/>
            <a:ext cx="8824509" cy="5688632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908720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Сейчас в нем находится один из крупнейших музеев мира – Эрмитаж</a:t>
            </a:r>
            <a:r>
              <a:rPr lang="ru-RU" sz="2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54342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60648"/>
            <a:ext cx="9155119" cy="633670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FFFF00"/>
                </a:solidFill>
                <a:latin typeface="Comic Sans MS" pitchFamily="66" charset="0"/>
              </a:rPr>
              <a:t>Эрмитаж </a:t>
            </a:r>
            <a:endParaRPr lang="ru-RU" sz="6600" b="1" i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2558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929718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</a:t>
            </a:r>
            <a:r>
              <a:rPr lang="ru-RU" sz="2400" b="1" i="1" dirty="0" smtClean="0">
                <a:solidFill>
                  <a:schemeClr val="bg1"/>
                </a:solidFill>
              </a:rPr>
              <a:t>Крепость стоит на маленьком островке. Ее окружают гранитные стены. А золотой шпиль устремлен высоко в небо.</a:t>
            </a:r>
          </a:p>
          <a:p>
            <a:pPr lvl="1"/>
            <a:r>
              <a:rPr lang="ru-RU" sz="2400" b="1" i="1" dirty="0" smtClean="0">
                <a:solidFill>
                  <a:schemeClr val="bg1"/>
                </a:solidFill>
              </a:rPr>
              <a:t>Каждый день ровно в полдень  раздается выстрел </a:t>
            </a:r>
            <a:r>
              <a:rPr lang="ru-RU" sz="2400" i="1" dirty="0" smtClean="0">
                <a:solidFill>
                  <a:schemeClr val="bg1"/>
                </a:solidFill>
              </a:rPr>
              <a:t>сигнальной пушки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Петропавловская-крепость.-Санкт-Петербург.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" y="260647"/>
            <a:ext cx="9144000" cy="6299793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06089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>
                    <a:lumMod val="95000"/>
                  </a:schemeClr>
                </a:solidFill>
              </a:rPr>
              <a:t>Петропавловская  крепость</a:t>
            </a:r>
            <a:endParaRPr lang="ru-RU" b="1" i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Памятник  Петру </a:t>
            </a: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I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peterburg02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1" y="1214422"/>
            <a:ext cx="8836655" cy="564357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Поцелуев  мост</a:t>
            </a:r>
            <a:endParaRPr lang="ru-RU" b="1" i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poceluev_most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1196752"/>
            <a:ext cx="8864362" cy="566124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Лебяжья  канавка</a:t>
            </a:r>
            <a:endParaRPr lang="ru-RU" b="1" i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лебяжья канавка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340768"/>
            <a:ext cx="9011330" cy="5256584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99</Words>
  <Application>Microsoft Office PowerPoint</Application>
  <PresentationFormat>Экран (4:3)</PresentationFormat>
  <Paragraphs>33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Разводные мосты</vt:lpstr>
      <vt:lpstr>Слайд 3</vt:lpstr>
      <vt:lpstr>Зимний дворец</vt:lpstr>
      <vt:lpstr>Эрмитаж </vt:lpstr>
      <vt:lpstr>Петропавловская  крепость</vt:lpstr>
      <vt:lpstr>Памятник  Петру I</vt:lpstr>
      <vt:lpstr>Поцелуев  мост</vt:lpstr>
      <vt:lpstr>Лебяжья  канавка</vt:lpstr>
      <vt:lpstr>Дворцовая площадь </vt:lpstr>
      <vt:lpstr>Слайд 11</vt:lpstr>
      <vt:lpstr>Исаакиевский  собор</vt:lpstr>
      <vt:lpstr>Казанский собор</vt:lpstr>
      <vt:lpstr>Храм Спаса-на-Крови – Собор Воскресения Христова на Крови </vt:lpstr>
      <vt:lpstr>Здание   Адмиралтейства</vt:lpstr>
      <vt:lpstr>Царскосельский лицей.</vt:lpstr>
      <vt:lpstr>Слайд 17</vt:lpstr>
      <vt:lpstr>Слайд 18</vt:lpstr>
      <vt:lpstr>Царское село и  Екатерининский дворец</vt:lpstr>
      <vt:lpstr>Слайд 20</vt:lpstr>
      <vt:lpstr>Наиболее известным российским городом, где, как принято считать, наблюдаются белые ночи, является Санкт-Петербург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Админ</cp:lastModifiedBy>
  <cp:revision>31</cp:revision>
  <dcterms:modified xsi:type="dcterms:W3CDTF">2019-04-21T11:51:36Z</dcterms:modified>
</cp:coreProperties>
</file>