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8" r:id="rId5"/>
    <p:sldId id="259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2">
            <a:extLst>
              <a:ext uri="{FF2B5EF4-FFF2-40B4-BE49-F238E27FC236}">
                <a16:creationId xmlns="" xmlns:a16="http://schemas.microsoft.com/office/drawing/2014/main" id="{A0C4279B-8ECA-45F0-9077-94026386D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073" cy="5072074"/>
          </a:xfrm>
          <a:prstGeom prst="rect">
            <a:avLst/>
          </a:prstGeom>
          <a:noFill/>
          <a:ln w="28575">
            <a:solidFill>
              <a:srgbClr val="7E554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5786" y="5286388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Карта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 – это уменьшенное изображение</a:t>
            </a:r>
          </a:p>
          <a:p>
            <a:pPr algn="ctr"/>
            <a:r>
              <a:rPr lang="ru-RU" altLang="ru-RU" sz="2800" dirty="0" smtClean="0">
                <a:latin typeface="Comic Sans MS" panose="030F0702030302020204" pitchFamily="66" charset="0"/>
              </a:rPr>
              <a:t>земной поверхности на плоскости</a:t>
            </a:r>
          </a:p>
          <a:p>
            <a:pPr algn="ctr"/>
            <a:r>
              <a:rPr lang="ru-RU" altLang="ru-RU" sz="2800" dirty="0" smtClean="0">
                <a:latin typeface="Comic Sans MS" panose="030F0702030302020204" pitchFamily="66" charset="0"/>
              </a:rPr>
              <a:t>с помощью условных знаков.</a:t>
            </a:r>
            <a:endParaRPr lang="ru-RU" altLang="ru-RU" sz="28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8">
            <a:extLst>
              <a:ext uri="{FF2B5EF4-FFF2-40B4-BE49-F238E27FC236}">
                <a16:creationId xmlns:a16="http://schemas.microsoft.com/office/drawing/2014/main" xmlns="" id="{8394525B-C7BF-4FAE-915A-C5E675847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720" y="145436"/>
            <a:ext cx="5400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 smtClean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Условные знаки </a:t>
            </a:r>
            <a:endParaRPr lang="ru-RU" sz="3200" b="1" dirty="0">
              <a:solidFill>
                <a:srgbClr val="7E554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Стрелка вправо с вырезом 9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A06AAB62-B59E-440C-A047-3ECD7FF1C89F}"/>
              </a:ext>
            </a:extLst>
          </p:cNvPr>
          <p:cNvSpPr/>
          <p:nvPr/>
        </p:nvSpPr>
        <p:spPr>
          <a:xfrm>
            <a:off x="8316838" y="318255"/>
            <a:ext cx="575642" cy="345638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BF177E1-0FB3-4421-9920-61C6D50CC266}"/>
              </a:ext>
            </a:extLst>
          </p:cNvPr>
          <p:cNvSpPr txBox="1"/>
          <p:nvPr/>
        </p:nvSpPr>
        <p:spPr>
          <a:xfrm>
            <a:off x="1413561" y="652613"/>
            <a:ext cx="134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острова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46F1CCF3-C314-49B4-8DC5-1DF2FE7FFD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739" t="7756" r="20856" b="68247"/>
          <a:stretch/>
        </p:blipFill>
        <p:spPr>
          <a:xfrm>
            <a:off x="323528" y="357231"/>
            <a:ext cx="801154" cy="1070898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55493977-B5A8-4172-9BB5-59CCAE4566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334" r="7334" b="11089"/>
          <a:stretch/>
        </p:blipFill>
        <p:spPr>
          <a:xfrm>
            <a:off x="323528" y="1620849"/>
            <a:ext cx="801155" cy="59841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F45F7A9-898B-458A-B533-50E544BFA2C3}"/>
              </a:ext>
            </a:extLst>
          </p:cNvPr>
          <p:cNvSpPr txBox="1"/>
          <p:nvPr/>
        </p:nvSpPr>
        <p:spPr>
          <a:xfrm>
            <a:off x="1457151" y="1643057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горы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9D54A235-3487-4446-9945-92369CFF0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5936" t="68249" r="16444" b="11559"/>
          <a:stretch/>
        </p:blipFill>
        <p:spPr>
          <a:xfrm>
            <a:off x="429438" y="2356716"/>
            <a:ext cx="790383" cy="90253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9D4D8A4-681D-45A5-A769-A10A63E5300F}"/>
              </a:ext>
            </a:extLst>
          </p:cNvPr>
          <p:cNvSpPr txBox="1"/>
          <p:nvPr/>
        </p:nvSpPr>
        <p:spPr>
          <a:xfrm>
            <a:off x="1457150" y="2530983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ледники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403B8817-E876-40AF-8687-7A521FFF4F2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2" y="3623400"/>
            <a:ext cx="790383" cy="48245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652796A-257B-41A3-AE50-B154B954FB6F}"/>
              </a:ext>
            </a:extLst>
          </p:cNvPr>
          <p:cNvSpPr txBox="1"/>
          <p:nvPr/>
        </p:nvSpPr>
        <p:spPr>
          <a:xfrm>
            <a:off x="1429601" y="3538634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болота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0FCD39DA-DDC5-4749-B13D-B12CF074991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0081" y="3929100"/>
            <a:ext cx="1146147" cy="141927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58D8FCF-1E79-440D-991E-856BC88CA77F}"/>
              </a:ext>
            </a:extLst>
          </p:cNvPr>
          <p:cNvSpPr txBox="1"/>
          <p:nvPr/>
        </p:nvSpPr>
        <p:spPr>
          <a:xfrm>
            <a:off x="1438411" y="4479189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каналы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BBAB8C92-A31E-4773-B829-D13262E6937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1481" y="5469912"/>
            <a:ext cx="1018120" cy="81937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353033F-23CF-4B24-B539-58B9E18DB459}"/>
              </a:ext>
            </a:extLst>
          </p:cNvPr>
          <p:cNvSpPr txBox="1"/>
          <p:nvPr/>
        </p:nvSpPr>
        <p:spPr>
          <a:xfrm>
            <a:off x="1438411" y="5506963"/>
            <a:ext cx="1293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реки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20CE5132-70AA-42DA-90AB-51BEAAEDC1A2}"/>
              </a:ext>
            </a:extLst>
          </p:cNvPr>
          <p:cNvSpPr txBox="1"/>
          <p:nvPr/>
        </p:nvSpPr>
        <p:spPr>
          <a:xfrm>
            <a:off x="4590224" y="816250"/>
            <a:ext cx="193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столица РФ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BABACB72-2FDB-4651-8C79-CC343347AB84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34671" y="1024639"/>
            <a:ext cx="310774" cy="36394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A74A4AFF-8804-4307-8624-9CF7FF7B93BB}"/>
              </a:ext>
            </a:extLst>
          </p:cNvPr>
          <p:cNvSpPr txBox="1"/>
          <p:nvPr/>
        </p:nvSpPr>
        <p:spPr>
          <a:xfrm>
            <a:off x="4615567" y="1460479"/>
            <a:ext cx="193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города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xmlns="" id="{B044DE1C-414F-4B49-8D16-07E264E213E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0759" y="1664205"/>
            <a:ext cx="310774" cy="35046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ADBFC978-ED71-4E8F-A7CF-0664AECE68A9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82176" y="2508225"/>
            <a:ext cx="688924" cy="751024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2DECFC4-7EE0-4395-A40B-B82F27CAF726}"/>
              </a:ext>
            </a:extLst>
          </p:cNvPr>
          <p:cNvSpPr txBox="1"/>
          <p:nvPr/>
        </p:nvSpPr>
        <p:spPr>
          <a:xfrm>
            <a:off x="4552844" y="2508225"/>
            <a:ext cx="427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озёра и водохранилища</a:t>
            </a:r>
          </a:p>
        </p:txBody>
      </p:sp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9A35F49F-0615-49C9-B947-B59AD76C7FC7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77060" y="4301914"/>
            <a:ext cx="1347333" cy="18289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BC1C4AA3-FC77-4F13-925C-0030BFF0F48D}"/>
              </a:ext>
            </a:extLst>
          </p:cNvPr>
          <p:cNvSpPr txBox="1"/>
          <p:nvPr/>
        </p:nvSpPr>
        <p:spPr>
          <a:xfrm>
            <a:off x="4266475" y="4023427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граница полярных владений</a:t>
            </a:r>
          </a:p>
        </p:txBody>
      </p:sp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60A936C8-BC9F-4795-9517-55861ACEF3A0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34976" y="5469911"/>
            <a:ext cx="1231499" cy="139001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54D5B948-22AB-451A-B131-7E38A68C3320}"/>
              </a:ext>
            </a:extLst>
          </p:cNvPr>
          <p:cNvSpPr txBox="1"/>
          <p:nvPr/>
        </p:nvSpPr>
        <p:spPr>
          <a:xfrm>
            <a:off x="4337730" y="5203509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Государственная граница РФ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2BA9D68-B4D5-4583-ABC7-74EBEC557429}"/>
              </a:ext>
            </a:extLst>
          </p:cNvPr>
          <p:cNvSpPr txBox="1"/>
          <p:nvPr/>
        </p:nvSpPr>
        <p:spPr>
          <a:xfrm>
            <a:off x="7461832" y="5924551"/>
            <a:ext cx="1507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обозначения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9253341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2" grpId="0"/>
      <p:bldP spid="29" grpId="0"/>
      <p:bldP spid="31" grpId="0"/>
      <p:bldP spid="34" grpId="0"/>
      <p:bldP spid="37" grpId="0"/>
      <p:bldP spid="43" grpId="0"/>
      <p:bldP spid="44" grpId="0"/>
      <p:bldP spid="46" grpId="0"/>
      <p:bldP spid="49" grpId="0"/>
      <p:bldP spid="52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E2F9EDF-47A6-4370-ADA9-DD978954C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4033867"/>
            <a:ext cx="1013013" cy="24149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E7AD0119-7B2C-4568-BA32-B55FFB1A7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45436"/>
            <a:ext cx="64087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200" b="1" dirty="0">
                <a:solidFill>
                  <a:srgbClr val="7E55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Разные цвета на карте</a:t>
            </a:r>
          </a:p>
        </p:txBody>
      </p:sp>
      <p:sp>
        <p:nvSpPr>
          <p:cNvPr id="6" name="Стрелка вправо с вырезом 9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22AB5940-A202-4851-A2FD-9D625D3FCE75}"/>
              </a:ext>
            </a:extLst>
          </p:cNvPr>
          <p:cNvSpPr/>
          <p:nvPr/>
        </p:nvSpPr>
        <p:spPr>
          <a:xfrm>
            <a:off x="8316838" y="318255"/>
            <a:ext cx="575642" cy="345638"/>
          </a:xfrm>
          <a:prstGeom prst="notchedRightArrow">
            <a:avLst/>
          </a:prstGeom>
          <a:solidFill>
            <a:schemeClr val="bg1"/>
          </a:solidFill>
          <a:ln>
            <a:solidFill>
              <a:srgbClr val="7E554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D344FB57-9736-4F09-ADAE-098E72DF81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2" y="4410601"/>
            <a:ext cx="1640865" cy="210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2">
            <a:extLst>
              <a:ext uri="{FF2B5EF4-FFF2-40B4-BE49-F238E27FC236}">
                <a16:creationId xmlns:a16="http://schemas.microsoft.com/office/drawing/2014/main" xmlns="" id="{1A26DB69-1297-4055-BF7E-3404B0122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635" y="1412516"/>
            <a:ext cx="1629594" cy="1245660"/>
          </a:xfrm>
          <a:prstGeom prst="rect">
            <a:avLst/>
          </a:prstGeom>
          <a:noFill/>
          <a:ln w="28575">
            <a:solidFill>
              <a:srgbClr val="7E554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2049ECE-745E-4B45-9BFC-71B22185475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895033"/>
            <a:ext cx="5627096" cy="8632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7AEE669-609D-4973-A48C-0E2216CA5B4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7" y="1701636"/>
            <a:ext cx="2944623" cy="8632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F25BE50-7766-496C-8C39-55A2805ADA6D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14547" y="2486018"/>
            <a:ext cx="5852667" cy="863268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D5E4CE3A-94D1-421D-9113-834936DAF3EE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5988" y="3130256"/>
            <a:ext cx="8212024" cy="1346113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0F224DF9-7F00-4C8E-BB7C-ECAA7D4B2A0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17119" y="4224664"/>
            <a:ext cx="4645555" cy="138269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234875" y="6086494"/>
            <a:ext cx="206659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Рт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с.60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№3)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2433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урока:  </a:t>
            </a:r>
            <a:r>
              <a:rPr lang="ru-RU" b="1" dirty="0" smtClean="0"/>
              <a:t>«Города России»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Цель урока: </a:t>
            </a:r>
          </a:p>
          <a:p>
            <a:pPr>
              <a:buNone/>
            </a:pPr>
            <a:r>
              <a:rPr lang="ru-RU" sz="4400" b="1" dirty="0" smtClean="0"/>
              <a:t>-узнать города России</a:t>
            </a:r>
            <a:endParaRPr lang="ru-RU" sz="4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История возникновения города.</a:t>
            </a:r>
          </a:p>
          <a:p>
            <a:r>
              <a:rPr lang="ru-RU" dirty="0" smtClean="0"/>
              <a:t>2. Внешний облик города.</a:t>
            </a:r>
          </a:p>
          <a:p>
            <a:r>
              <a:rPr lang="ru-RU" dirty="0" smtClean="0"/>
              <a:t>3. Достопримечательности и памятники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 smtClean="0"/>
              <a:t>. </a:t>
            </a:r>
            <a:r>
              <a:rPr lang="ru-RU" dirty="0" smtClean="0"/>
              <a:t>Природа (</a:t>
            </a:r>
            <a:r>
              <a:rPr lang="ru-RU" dirty="0" err="1" smtClean="0"/>
              <a:t>реки,озера,животные</a:t>
            </a:r>
            <a:r>
              <a:rPr lang="ru-RU" dirty="0" smtClean="0"/>
              <a:t> и </a:t>
            </a:r>
            <a:r>
              <a:rPr lang="ru-RU" dirty="0" err="1" smtClean="0"/>
              <a:t>тд</a:t>
            </a:r>
            <a:r>
              <a:rPr lang="ru-RU" dirty="0" smtClean="0"/>
              <a:t>.) </a:t>
            </a:r>
          </a:p>
          <a:p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smtClean="0"/>
              <a:t>Итог (почему нужно посетить этот город)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im0-tub-ru.yandex.net/i?id=9874e96ed94015b93ba1bcd503b31201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9144018" cy="5286389"/>
          </a:xfrm>
          <a:prstGeom prst="rect">
            <a:avLst/>
          </a:prstGeom>
          <a:noFill/>
        </p:spPr>
      </p:pic>
      <p:pic>
        <p:nvPicPr>
          <p:cNvPr id="23554" name="Picture 2" descr="https://botana.biz/prepod/_bloks/pic/nq1xdvk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урока:  </a:t>
            </a:r>
            <a:r>
              <a:rPr lang="ru-RU" b="1" dirty="0" smtClean="0"/>
              <a:t>«Города России»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Цель урока: </a:t>
            </a:r>
          </a:p>
          <a:p>
            <a:pPr>
              <a:buNone/>
            </a:pPr>
            <a:r>
              <a:rPr lang="ru-RU" sz="4400" b="1" dirty="0" smtClean="0"/>
              <a:t>-узнать города России</a:t>
            </a:r>
            <a:endParaRPr lang="ru-RU" sz="4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</TotalTime>
  <Words>114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Слайд 1</vt:lpstr>
      <vt:lpstr>Слайд 2</vt:lpstr>
      <vt:lpstr>Слайд 3</vt:lpstr>
      <vt:lpstr>Тема урока:  «Города России»</vt:lpstr>
      <vt:lpstr>План: </vt:lpstr>
      <vt:lpstr>Слайд 6</vt:lpstr>
      <vt:lpstr>Тема урока:  «Города России»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Софка</dc:creator>
  <cp:lastModifiedBy>1</cp:lastModifiedBy>
  <cp:revision>5</cp:revision>
  <dcterms:created xsi:type="dcterms:W3CDTF">2019-04-10T12:04:51Z</dcterms:created>
  <dcterms:modified xsi:type="dcterms:W3CDTF">2019-04-11T05:39:31Z</dcterms:modified>
</cp:coreProperties>
</file>