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092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947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658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315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9407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3962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1650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32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361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408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895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A388384-C41A-455E-BC2C-BC0F4C09944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B571C-6B6D-47ED-8881-DB8CB552AC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411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846634" cy="4850781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Яблочко растет на ветке,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любят наши детки.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Яблочко люблю и я -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ним запомню букву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b="4101"/>
          <a:stretch/>
        </p:blipFill>
        <p:spPr>
          <a:xfrm>
            <a:off x="8251770" y="3735659"/>
            <a:ext cx="3940229" cy="312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694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359010" y="1418141"/>
            <a:ext cx="1729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то?</a:t>
            </a:r>
            <a:endParaRPr lang="ru-RU" sz="54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26488" y="1412708"/>
            <a:ext cx="17347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5400" b="0" i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то?</a:t>
            </a:r>
            <a:endParaRPr lang="ru-RU" sz="5400" b="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1847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2234" y="345688"/>
            <a:ext cx="11218127" cy="6099717"/>
          </a:xfrm>
          <a:prstGeom prst="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6707" y="345688"/>
            <a:ext cx="10515600" cy="609971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обозначают предметы и отвечают на вопрос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кто?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называются </a:t>
            </a: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именами 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существительными.</a:t>
            </a:r>
          </a:p>
        </p:txBody>
      </p:sp>
    </p:spTree>
    <p:extLst>
      <p:ext uri="{BB962C8B-B14F-4D97-AF65-F5344CB8AC3E}">
        <p14:creationId xmlns:p14="http://schemas.microsoft.com/office/powerpoint/2010/main" val="88146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898" y="880948"/>
            <a:ext cx="11757101" cy="42040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600" b="1" dirty="0"/>
              <a:t>Сказал, белый, девочка, завод, железный, ракета, </a:t>
            </a:r>
            <a:r>
              <a:rPr lang="ru-RU" sz="6600" b="1" dirty="0" smtClean="0"/>
              <a:t>запевать, работа, грибной, слово, письмо, рисовать, месяц, говорить. 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824633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536" y="1828800"/>
            <a:ext cx="11441151" cy="435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Девочка, завод, ракета, работа, слово, письмо, месяц.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3687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372" y="925551"/>
            <a:ext cx="10515600" cy="444933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существительное как часть речи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находить имена существительные среди других частей речи и задавать к ним правильные вопросы кто? что?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071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517" y="2575933"/>
            <a:ext cx="6969513" cy="11931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ysClr val="windowText" lastClr="000000"/>
                </a:solidFill>
                <a:latin typeface="+mj-lt"/>
                <a:cs typeface="Times New Roman" panose="02020603050405020304" pitchFamily="18" charset="0"/>
              </a:rPr>
              <a:t>Имя существительное</a:t>
            </a:r>
            <a:endParaRPr lang="ru-RU" sz="5400" b="1" dirty="0">
              <a:solidFill>
                <a:sysClr val="windowText" lastClr="0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Стрелка вверх 4"/>
          <p:cNvSpPr/>
          <p:nvPr/>
        </p:nvSpPr>
        <p:spPr>
          <a:xfrm rot="3845137">
            <a:off x="7700947" y="1389260"/>
            <a:ext cx="470096" cy="1357328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957142">
            <a:off x="7259806" y="3713914"/>
            <a:ext cx="1298561" cy="83522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768664" y="1247681"/>
            <a:ext cx="2832409" cy="6244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Кто?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878276" y="1144416"/>
            <a:ext cx="27712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к</a:t>
            </a:r>
            <a:r>
              <a:rPr lang="ru-RU" sz="4800" b="1" dirty="0" smtClean="0"/>
              <a:t>то? что? </a:t>
            </a:r>
            <a:endParaRPr lang="ru-RU" sz="4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768664" y="4131526"/>
            <a:ext cx="2973570" cy="7645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ysClr val="windowText" lastClr="000000"/>
                </a:solidFill>
              </a:rPr>
              <a:t>предмет</a:t>
            </a:r>
            <a:endParaRPr lang="ru-RU" sz="48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196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484174"/>
            <a:ext cx="2594302" cy="109897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1756" y="3468404"/>
            <a:ext cx="2791462" cy="113051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197" y="3484174"/>
            <a:ext cx="2631524" cy="11147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9454" y="3484174"/>
            <a:ext cx="2615998" cy="1098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6957" y="3484174"/>
            <a:ext cx="2523392" cy="109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976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107" y="1628079"/>
            <a:ext cx="11162371" cy="3356516"/>
          </a:xfrm>
        </p:spPr>
        <p:txBody>
          <a:bodyPr>
            <a:noAutofit/>
          </a:bodyPr>
          <a:lstStyle/>
          <a:p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пре́ль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ка́брь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я́брь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ктя́брь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нтя́брь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нва́рь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вра́ль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675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259238"/>
            <a:ext cx="10515600" cy="1325562"/>
          </a:xfrm>
        </p:spPr>
        <p:txBody>
          <a:bodyPr>
            <a:noAutofit/>
          </a:bodyPr>
          <a:lstStyle/>
          <a:p>
            <a:r>
              <a:rPr lang="ru-RU" sz="9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Ме́с</a:t>
            </a:r>
            <a:r>
              <a:rPr lang="ru-RU" sz="96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9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4168390">
            <a:off x="7081540" y="609629"/>
            <a:ext cx="3415284" cy="30761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9182" y="3894565"/>
            <a:ext cx="2963435" cy="296343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560503" y="200722"/>
            <a:ext cx="5482814" cy="665727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6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4107" y="1628079"/>
            <a:ext cx="11162371" cy="3356516"/>
          </a:xfrm>
        </p:spPr>
        <p:txBody>
          <a:bodyPr>
            <a:noAutofit/>
          </a:bodyPr>
          <a:lstStyle/>
          <a:p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пре́ль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ка́брь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я́брь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ктя́брь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нтя́брь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7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нва́рь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7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7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вра́ль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798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56058" y="2074124"/>
            <a:ext cx="249010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Завод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656020" y="2089298"/>
            <a:ext cx="378693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,заводить</a:t>
            </a:r>
            <a:endParaRPr lang="ru-RU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08927" y="2074124"/>
            <a:ext cx="313419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,ученик</a:t>
            </a:r>
            <a:endParaRPr lang="ru-RU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333524" y="2074124"/>
            <a:ext cx="2858476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,у</a:t>
            </a:r>
            <a:r>
              <a:rPr lang="ru-RU" sz="6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чить,</a:t>
            </a:r>
            <a:endParaRPr lang="ru-RU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77761" y="3036923"/>
            <a:ext cx="339022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6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стреча,</a:t>
            </a:r>
            <a:endParaRPr lang="ru-RU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50909" y="3036923"/>
            <a:ext cx="401911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встречать</a:t>
            </a:r>
            <a:endParaRPr lang="ru-RU" sz="6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594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9372" y="925551"/>
            <a:ext cx="10515600" cy="444933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Имя существительное как часть речи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находить имена существительные среди других частей речи и задавать к ним правильные вопросы кто? что? 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075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347" y="914400"/>
            <a:ext cx="10515600" cy="43513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</a:t>
            </a:r>
            <a:r>
              <a:rPr lang="ru-RU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..ка ушла (из)дома (в)лес. В </a:t>
            </a:r>
            <a:r>
              <a:rPr lang="ru-RU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л..су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она заблудилась и стала искать </a:t>
            </a:r>
            <a:r>
              <a:rPr lang="ru-RU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д..рогу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д..мой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6347" y="4884082"/>
            <a:ext cx="96829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Девочка, дом, лес, дорога, дом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128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9517" y="2575933"/>
            <a:ext cx="6969513" cy="11931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ysClr val="windowText" lastClr="000000"/>
                </a:solidFill>
                <a:latin typeface="+mj-lt"/>
                <a:cs typeface="Times New Roman" panose="02020603050405020304" pitchFamily="18" charset="0"/>
              </a:rPr>
              <a:t>Имя существительное</a:t>
            </a:r>
            <a:endParaRPr lang="ru-RU" sz="5400" b="1" dirty="0">
              <a:solidFill>
                <a:sysClr val="windowText" lastClr="0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Стрелка вверх 4"/>
          <p:cNvSpPr/>
          <p:nvPr/>
        </p:nvSpPr>
        <p:spPr>
          <a:xfrm rot="3845137">
            <a:off x="7700947" y="1389260"/>
            <a:ext cx="470096" cy="1357328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957142">
            <a:off x="7259806" y="3713914"/>
            <a:ext cx="1298561" cy="83522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8768664" y="1247681"/>
            <a:ext cx="2832409" cy="6244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Кто?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878276" y="1144416"/>
            <a:ext cx="27712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к</a:t>
            </a:r>
            <a:r>
              <a:rPr lang="ru-RU" sz="4800" b="1" dirty="0" smtClean="0"/>
              <a:t>то? что? </a:t>
            </a:r>
            <a:endParaRPr lang="ru-RU" sz="4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8768664" y="4131526"/>
            <a:ext cx="2973570" cy="7645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ysClr val="windowText" lastClr="000000"/>
                </a:solidFill>
              </a:rPr>
              <a:t>предмет</a:t>
            </a:r>
            <a:endParaRPr lang="ru-RU" sz="4800" b="1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6992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/>
      <p:bldP spid="10" grpId="0" animBg="1"/>
    </p:bld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174</Words>
  <Application>Microsoft Office PowerPoint</Application>
  <PresentationFormat>Широкоэкранный</PresentationFormat>
  <Paragraphs>28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Wingdings 2</vt:lpstr>
      <vt:lpstr>HDOfficeLightV0</vt:lpstr>
      <vt:lpstr>Яблочко растет на ветке, Его любят наши детки. Яблочко люблю и я - С ним запомню букву  </vt:lpstr>
      <vt:lpstr>Презентация PowerPoint</vt:lpstr>
      <vt:lpstr>Апре́ль, дека́брь, ноя́брь, октя́брь, сентя́брь, янва́рь, февра́ль</vt:lpstr>
      <vt:lpstr>Ме́сяц</vt:lpstr>
      <vt:lpstr>Апре́ль, дека́брь, ноя́брь, октя́брь, сентя́брь, янва́рь, февра́ль</vt:lpstr>
      <vt:lpstr>Презентация PowerPoint</vt:lpstr>
      <vt:lpstr>Тема: Имя существительное как часть речи  Цели: Научиться находить имена существительные среди других частей речи и задавать к ним правильные вопросы кто? что?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Тема: Имя существительное как часть речи  Цели: Научиться находить имена существительные среди других частей речи и задавать к ним правильные вопросы кто? что?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2018-02-05T14:50:44Z</dcterms:created>
  <dcterms:modified xsi:type="dcterms:W3CDTF">2018-02-05T17:49:35Z</dcterms:modified>
</cp:coreProperties>
</file>