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1"/>
  </p:notesMasterIdLst>
  <p:sldIdLst>
    <p:sldId id="272" r:id="rId2"/>
    <p:sldId id="275" r:id="rId3"/>
    <p:sldId id="278" r:id="rId4"/>
    <p:sldId id="260" r:id="rId5"/>
    <p:sldId id="261" r:id="rId6"/>
    <p:sldId id="263" r:id="rId7"/>
    <p:sldId id="262" r:id="rId8"/>
    <p:sldId id="264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75909-ECC9-4688-988B-A710086D030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61C8AD-E0FE-4D4B-9DE4-E1D68EDF5793}">
      <dgm:prSet phldrT="[Текст]"/>
      <dgm:spPr/>
      <dgm:t>
        <a:bodyPr/>
        <a:lstStyle/>
        <a:p>
          <a:r>
            <a:rPr lang="ru-RU" dirty="0" smtClean="0"/>
            <a:t>ГПД</a:t>
          </a:r>
          <a:endParaRPr lang="ru-RU" dirty="0"/>
        </a:p>
      </dgm:t>
    </dgm:pt>
    <dgm:pt modelId="{DF03F0F5-718A-4A69-84F7-E0E48F0F0177}" type="parTrans" cxnId="{5B2BFA8A-8351-41A8-8E6C-7C134BFE53AD}">
      <dgm:prSet/>
      <dgm:spPr/>
      <dgm:t>
        <a:bodyPr/>
        <a:lstStyle/>
        <a:p>
          <a:endParaRPr lang="ru-RU"/>
        </a:p>
      </dgm:t>
    </dgm:pt>
    <dgm:pt modelId="{352DEF02-23A8-44F2-AB18-B584CABF9B4E}" type="sibTrans" cxnId="{5B2BFA8A-8351-41A8-8E6C-7C134BFE53AD}">
      <dgm:prSet/>
      <dgm:spPr/>
      <dgm:t>
        <a:bodyPr/>
        <a:lstStyle/>
        <a:p>
          <a:endParaRPr lang="ru-RU"/>
        </a:p>
      </dgm:t>
    </dgm:pt>
    <dgm:pt modelId="{F5C5164B-83C4-483A-85C2-6208B5EFB0D4}">
      <dgm:prSet phldrT="[Текст]"/>
      <dgm:spPr/>
      <dgm:t>
        <a:bodyPr/>
        <a:lstStyle/>
        <a:p>
          <a:r>
            <a:rPr lang="ru-RU" dirty="0" smtClean="0"/>
            <a:t>Всесторонние развитие творческой личности</a:t>
          </a:r>
          <a:endParaRPr lang="ru-RU" dirty="0"/>
        </a:p>
      </dgm:t>
    </dgm:pt>
    <dgm:pt modelId="{9568D371-A559-4BB8-BE73-DBC94E7555CE}" type="parTrans" cxnId="{6DA0C030-69EE-4BE0-B9AE-AABE731B0B40}">
      <dgm:prSet/>
      <dgm:spPr/>
      <dgm:t>
        <a:bodyPr/>
        <a:lstStyle/>
        <a:p>
          <a:endParaRPr lang="ru-RU"/>
        </a:p>
      </dgm:t>
    </dgm:pt>
    <dgm:pt modelId="{106CD8B6-6A42-429D-92FA-1B8E883638E5}" type="sibTrans" cxnId="{6DA0C030-69EE-4BE0-B9AE-AABE731B0B40}">
      <dgm:prSet/>
      <dgm:spPr/>
      <dgm:t>
        <a:bodyPr/>
        <a:lstStyle/>
        <a:p>
          <a:endParaRPr lang="ru-RU"/>
        </a:p>
      </dgm:t>
    </dgm:pt>
    <dgm:pt modelId="{5DBC99DA-DA11-466C-A7C3-38952E22ADDE}">
      <dgm:prSet phldrT="[Текст]"/>
      <dgm:spPr/>
      <dgm:t>
        <a:bodyPr/>
        <a:lstStyle/>
        <a:p>
          <a:r>
            <a:rPr lang="ru-RU" dirty="0" smtClean="0"/>
            <a:t>Ограждает учеников от вредного влияния улицы</a:t>
          </a:r>
          <a:endParaRPr lang="ru-RU" dirty="0"/>
        </a:p>
      </dgm:t>
    </dgm:pt>
    <dgm:pt modelId="{62DF0635-AEC2-48FA-9F9F-F3225D807E3E}" type="parTrans" cxnId="{7B6DB5FC-1585-4BFB-85C7-5726440CB583}">
      <dgm:prSet/>
      <dgm:spPr/>
      <dgm:t>
        <a:bodyPr/>
        <a:lstStyle/>
        <a:p>
          <a:endParaRPr lang="ru-RU"/>
        </a:p>
      </dgm:t>
    </dgm:pt>
    <dgm:pt modelId="{DDF40BB8-AE8B-4295-BB84-9B63F5D84815}" type="sibTrans" cxnId="{7B6DB5FC-1585-4BFB-85C7-5726440CB583}">
      <dgm:prSet/>
      <dgm:spPr/>
      <dgm:t>
        <a:bodyPr/>
        <a:lstStyle/>
        <a:p>
          <a:endParaRPr lang="ru-RU"/>
        </a:p>
      </dgm:t>
    </dgm:pt>
    <dgm:pt modelId="{7C48B480-2E60-4ED1-9095-FFAF01647FF3}">
      <dgm:prSet/>
      <dgm:spPr/>
      <dgm:t>
        <a:bodyPr/>
        <a:lstStyle/>
        <a:p>
          <a:r>
            <a:rPr lang="ru-RU" dirty="0" smtClean="0"/>
            <a:t>актуальна для 70% родителей</a:t>
          </a:r>
          <a:endParaRPr lang="ru-RU" dirty="0"/>
        </a:p>
      </dgm:t>
    </dgm:pt>
    <dgm:pt modelId="{CECFB9B6-B220-49D6-995B-626E8527E6E3}" type="parTrans" cxnId="{A8223D62-DF2F-400C-9E8F-2D86BA005C96}">
      <dgm:prSet/>
      <dgm:spPr/>
      <dgm:t>
        <a:bodyPr/>
        <a:lstStyle/>
        <a:p>
          <a:endParaRPr lang="ru-RU"/>
        </a:p>
      </dgm:t>
    </dgm:pt>
    <dgm:pt modelId="{92BDFB38-905D-45C9-BE20-DADDA680E872}" type="sibTrans" cxnId="{A8223D62-DF2F-400C-9E8F-2D86BA005C96}">
      <dgm:prSet/>
      <dgm:spPr/>
      <dgm:t>
        <a:bodyPr/>
        <a:lstStyle/>
        <a:p>
          <a:endParaRPr lang="ru-RU"/>
        </a:p>
      </dgm:t>
    </dgm:pt>
    <dgm:pt modelId="{EC017644-227E-4A56-94CE-1D1AB07AA03B}" type="pres">
      <dgm:prSet presAssocID="{16975909-ECC9-4688-988B-A710086D03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FFB2AF-C17B-4D4F-B73E-E428B2573495}" type="pres">
      <dgm:prSet presAssocID="{CF61C8AD-E0FE-4D4B-9DE4-E1D68EDF5793}" presName="root1" presStyleCnt="0"/>
      <dgm:spPr/>
    </dgm:pt>
    <dgm:pt modelId="{D6917B3B-72C7-4407-ABDB-A90D3414022E}" type="pres">
      <dgm:prSet presAssocID="{CF61C8AD-E0FE-4D4B-9DE4-E1D68EDF5793}" presName="LevelOneTextNode" presStyleLbl="node0" presStyleIdx="0" presStyleCnt="1" custAng="5400000" custScaleY="41170" custLinFactX="-100000" custLinFactNeighborX="-132020" custLinFactNeighborY="-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FC84AF-46AA-4CAF-96AD-73DF587447A2}" type="pres">
      <dgm:prSet presAssocID="{CF61C8AD-E0FE-4D4B-9DE4-E1D68EDF5793}" presName="level2hierChild" presStyleCnt="0"/>
      <dgm:spPr/>
    </dgm:pt>
    <dgm:pt modelId="{99119D05-DF17-4184-BA77-E73B44036A4A}" type="pres">
      <dgm:prSet presAssocID="{CECFB9B6-B220-49D6-995B-626E8527E6E3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C32CD9D5-8F68-4B6F-9103-92478650FB99}" type="pres">
      <dgm:prSet presAssocID="{CECFB9B6-B220-49D6-995B-626E8527E6E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9C62794-1516-4DB6-ADFC-A0DA7237342C}" type="pres">
      <dgm:prSet presAssocID="{7C48B480-2E60-4ED1-9095-FFAF01647FF3}" presName="root2" presStyleCnt="0"/>
      <dgm:spPr/>
    </dgm:pt>
    <dgm:pt modelId="{1B4B939F-CB15-4B48-8450-A78EB122A880}" type="pres">
      <dgm:prSet presAssocID="{7C48B480-2E60-4ED1-9095-FFAF01647FF3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16CDF4-6095-463C-8D61-74D00859829F}" type="pres">
      <dgm:prSet presAssocID="{7C48B480-2E60-4ED1-9095-FFAF01647FF3}" presName="level3hierChild" presStyleCnt="0"/>
      <dgm:spPr/>
    </dgm:pt>
    <dgm:pt modelId="{D9469F2A-6BF2-473B-A9BE-822483224E0E}" type="pres">
      <dgm:prSet presAssocID="{9568D371-A559-4BB8-BE73-DBC94E7555CE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AE8DC185-6B05-4CD1-9D73-81E9D1B7806D}" type="pres">
      <dgm:prSet presAssocID="{9568D371-A559-4BB8-BE73-DBC94E7555CE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FF763FD-4C90-4BE8-9A1F-8B78106605B3}" type="pres">
      <dgm:prSet presAssocID="{F5C5164B-83C4-483A-85C2-6208B5EFB0D4}" presName="root2" presStyleCnt="0"/>
      <dgm:spPr/>
    </dgm:pt>
    <dgm:pt modelId="{FC8BEE4A-3685-4F75-9741-5F044EC6A5D0}" type="pres">
      <dgm:prSet presAssocID="{F5C5164B-83C4-483A-85C2-6208B5EFB0D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01074E-73F4-4C2C-939D-74EA03BC92E6}" type="pres">
      <dgm:prSet presAssocID="{F5C5164B-83C4-483A-85C2-6208B5EFB0D4}" presName="level3hierChild" presStyleCnt="0"/>
      <dgm:spPr/>
    </dgm:pt>
    <dgm:pt modelId="{F62FB994-FB91-4DEA-9F61-7F9CBDC15D06}" type="pres">
      <dgm:prSet presAssocID="{62DF0635-AEC2-48FA-9F9F-F3225D807E3E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B77E42E-B44A-4670-B686-2D05BB4C0A0C}" type="pres">
      <dgm:prSet presAssocID="{62DF0635-AEC2-48FA-9F9F-F3225D807E3E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9DA2332-E00E-46FC-9F51-3F9585E70686}" type="pres">
      <dgm:prSet presAssocID="{5DBC99DA-DA11-466C-A7C3-38952E22ADDE}" presName="root2" presStyleCnt="0"/>
      <dgm:spPr/>
    </dgm:pt>
    <dgm:pt modelId="{1C776AC0-122D-4BB7-815B-8B97910F854E}" type="pres">
      <dgm:prSet presAssocID="{5DBC99DA-DA11-466C-A7C3-38952E22ADD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DEB396-5834-4998-AD92-86F8DFB0AED7}" type="pres">
      <dgm:prSet presAssocID="{5DBC99DA-DA11-466C-A7C3-38952E22ADDE}" presName="level3hierChild" presStyleCnt="0"/>
      <dgm:spPr/>
    </dgm:pt>
  </dgm:ptLst>
  <dgm:cxnLst>
    <dgm:cxn modelId="{1A0BE36F-0FDF-4A24-8C45-08539683AD3C}" type="presOf" srcId="{9568D371-A559-4BB8-BE73-DBC94E7555CE}" destId="{AE8DC185-6B05-4CD1-9D73-81E9D1B7806D}" srcOrd="1" destOrd="0" presId="urn:microsoft.com/office/officeart/2008/layout/HorizontalMultiLevelHierarchy"/>
    <dgm:cxn modelId="{58189FF8-CFF6-4B15-9876-77E2B69BFF5C}" type="presOf" srcId="{9568D371-A559-4BB8-BE73-DBC94E7555CE}" destId="{D9469F2A-6BF2-473B-A9BE-822483224E0E}" srcOrd="0" destOrd="0" presId="urn:microsoft.com/office/officeart/2008/layout/HorizontalMultiLevelHierarchy"/>
    <dgm:cxn modelId="{293D522E-4836-4FBA-9715-99A87D02D19B}" type="presOf" srcId="{16975909-ECC9-4688-988B-A710086D0308}" destId="{EC017644-227E-4A56-94CE-1D1AB07AA03B}" srcOrd="0" destOrd="0" presId="urn:microsoft.com/office/officeart/2008/layout/HorizontalMultiLevelHierarchy"/>
    <dgm:cxn modelId="{158B9432-40E8-4050-9B73-EE6D7B4CA18B}" type="presOf" srcId="{7C48B480-2E60-4ED1-9095-FFAF01647FF3}" destId="{1B4B939F-CB15-4B48-8450-A78EB122A880}" srcOrd="0" destOrd="0" presId="urn:microsoft.com/office/officeart/2008/layout/HorizontalMultiLevelHierarchy"/>
    <dgm:cxn modelId="{1C10C509-1046-4C2F-AB7D-624583F54A49}" type="presOf" srcId="{CF61C8AD-E0FE-4D4B-9DE4-E1D68EDF5793}" destId="{D6917B3B-72C7-4407-ABDB-A90D3414022E}" srcOrd="0" destOrd="0" presId="urn:microsoft.com/office/officeart/2008/layout/HorizontalMultiLevelHierarchy"/>
    <dgm:cxn modelId="{A8223D62-DF2F-400C-9E8F-2D86BA005C96}" srcId="{CF61C8AD-E0FE-4D4B-9DE4-E1D68EDF5793}" destId="{7C48B480-2E60-4ED1-9095-FFAF01647FF3}" srcOrd="0" destOrd="0" parTransId="{CECFB9B6-B220-49D6-995B-626E8527E6E3}" sibTransId="{92BDFB38-905D-45C9-BE20-DADDA680E872}"/>
    <dgm:cxn modelId="{F54E6214-97EF-4642-ABC8-E60DEF6B7563}" type="presOf" srcId="{62DF0635-AEC2-48FA-9F9F-F3225D807E3E}" destId="{EB77E42E-B44A-4670-B686-2D05BB4C0A0C}" srcOrd="1" destOrd="0" presId="urn:microsoft.com/office/officeart/2008/layout/HorizontalMultiLevelHierarchy"/>
    <dgm:cxn modelId="{B5E59D39-1DAD-4086-98D8-8EB209A33B67}" type="presOf" srcId="{CECFB9B6-B220-49D6-995B-626E8527E6E3}" destId="{99119D05-DF17-4184-BA77-E73B44036A4A}" srcOrd="0" destOrd="0" presId="urn:microsoft.com/office/officeart/2008/layout/HorizontalMultiLevelHierarchy"/>
    <dgm:cxn modelId="{5B2BFA8A-8351-41A8-8E6C-7C134BFE53AD}" srcId="{16975909-ECC9-4688-988B-A710086D0308}" destId="{CF61C8AD-E0FE-4D4B-9DE4-E1D68EDF5793}" srcOrd="0" destOrd="0" parTransId="{DF03F0F5-718A-4A69-84F7-E0E48F0F0177}" sibTransId="{352DEF02-23A8-44F2-AB18-B584CABF9B4E}"/>
    <dgm:cxn modelId="{7B6DB5FC-1585-4BFB-85C7-5726440CB583}" srcId="{CF61C8AD-E0FE-4D4B-9DE4-E1D68EDF5793}" destId="{5DBC99DA-DA11-466C-A7C3-38952E22ADDE}" srcOrd="2" destOrd="0" parTransId="{62DF0635-AEC2-48FA-9F9F-F3225D807E3E}" sibTransId="{DDF40BB8-AE8B-4295-BB84-9B63F5D84815}"/>
    <dgm:cxn modelId="{D636D2B8-8BAA-4B07-B57E-7E739B944833}" type="presOf" srcId="{5DBC99DA-DA11-466C-A7C3-38952E22ADDE}" destId="{1C776AC0-122D-4BB7-815B-8B97910F854E}" srcOrd="0" destOrd="0" presId="urn:microsoft.com/office/officeart/2008/layout/HorizontalMultiLevelHierarchy"/>
    <dgm:cxn modelId="{6DA0C030-69EE-4BE0-B9AE-AABE731B0B40}" srcId="{CF61C8AD-E0FE-4D4B-9DE4-E1D68EDF5793}" destId="{F5C5164B-83C4-483A-85C2-6208B5EFB0D4}" srcOrd="1" destOrd="0" parTransId="{9568D371-A559-4BB8-BE73-DBC94E7555CE}" sibTransId="{106CD8B6-6A42-429D-92FA-1B8E883638E5}"/>
    <dgm:cxn modelId="{9AA0D9F6-6D76-42B2-9122-C381E208D6E9}" type="presOf" srcId="{62DF0635-AEC2-48FA-9F9F-F3225D807E3E}" destId="{F62FB994-FB91-4DEA-9F61-7F9CBDC15D06}" srcOrd="0" destOrd="0" presId="urn:microsoft.com/office/officeart/2008/layout/HorizontalMultiLevelHierarchy"/>
    <dgm:cxn modelId="{09E23581-7119-44BA-8427-BE0C8B889B3C}" type="presOf" srcId="{CECFB9B6-B220-49D6-995B-626E8527E6E3}" destId="{C32CD9D5-8F68-4B6F-9103-92478650FB99}" srcOrd="1" destOrd="0" presId="urn:microsoft.com/office/officeart/2008/layout/HorizontalMultiLevelHierarchy"/>
    <dgm:cxn modelId="{347583A3-EFBF-47A6-805A-7F7FF13D8EBA}" type="presOf" srcId="{F5C5164B-83C4-483A-85C2-6208B5EFB0D4}" destId="{FC8BEE4A-3685-4F75-9741-5F044EC6A5D0}" srcOrd="0" destOrd="0" presId="urn:microsoft.com/office/officeart/2008/layout/HorizontalMultiLevelHierarchy"/>
    <dgm:cxn modelId="{474C2409-070C-4616-9086-077B084D57E3}" type="presParOf" srcId="{EC017644-227E-4A56-94CE-1D1AB07AA03B}" destId="{E5FFB2AF-C17B-4D4F-B73E-E428B2573495}" srcOrd="0" destOrd="0" presId="urn:microsoft.com/office/officeart/2008/layout/HorizontalMultiLevelHierarchy"/>
    <dgm:cxn modelId="{082B4A04-1E30-435C-90F6-D0CF14C8B940}" type="presParOf" srcId="{E5FFB2AF-C17B-4D4F-B73E-E428B2573495}" destId="{D6917B3B-72C7-4407-ABDB-A90D3414022E}" srcOrd="0" destOrd="0" presId="urn:microsoft.com/office/officeart/2008/layout/HorizontalMultiLevelHierarchy"/>
    <dgm:cxn modelId="{032AFBF5-3709-457B-9F49-53B67C57C671}" type="presParOf" srcId="{E5FFB2AF-C17B-4D4F-B73E-E428B2573495}" destId="{22FC84AF-46AA-4CAF-96AD-73DF587447A2}" srcOrd="1" destOrd="0" presId="urn:microsoft.com/office/officeart/2008/layout/HorizontalMultiLevelHierarchy"/>
    <dgm:cxn modelId="{67B3D5B6-286C-475E-BFA6-3C3DB1BE1128}" type="presParOf" srcId="{22FC84AF-46AA-4CAF-96AD-73DF587447A2}" destId="{99119D05-DF17-4184-BA77-E73B44036A4A}" srcOrd="0" destOrd="0" presId="urn:microsoft.com/office/officeart/2008/layout/HorizontalMultiLevelHierarchy"/>
    <dgm:cxn modelId="{E3143E71-F473-41EE-AC43-9620698ED664}" type="presParOf" srcId="{99119D05-DF17-4184-BA77-E73B44036A4A}" destId="{C32CD9D5-8F68-4B6F-9103-92478650FB99}" srcOrd="0" destOrd="0" presId="urn:microsoft.com/office/officeart/2008/layout/HorizontalMultiLevelHierarchy"/>
    <dgm:cxn modelId="{DC4CA04A-1310-459A-B9C7-0C1F9A87B130}" type="presParOf" srcId="{22FC84AF-46AA-4CAF-96AD-73DF587447A2}" destId="{79C62794-1516-4DB6-ADFC-A0DA7237342C}" srcOrd="1" destOrd="0" presId="urn:microsoft.com/office/officeart/2008/layout/HorizontalMultiLevelHierarchy"/>
    <dgm:cxn modelId="{CC382B1B-92F8-4967-86B6-6E20E9B2EB83}" type="presParOf" srcId="{79C62794-1516-4DB6-ADFC-A0DA7237342C}" destId="{1B4B939F-CB15-4B48-8450-A78EB122A880}" srcOrd="0" destOrd="0" presId="urn:microsoft.com/office/officeart/2008/layout/HorizontalMultiLevelHierarchy"/>
    <dgm:cxn modelId="{F73A4A7C-5D92-4053-9722-BAB6A2C09ADB}" type="presParOf" srcId="{79C62794-1516-4DB6-ADFC-A0DA7237342C}" destId="{0B16CDF4-6095-463C-8D61-74D00859829F}" srcOrd="1" destOrd="0" presId="urn:microsoft.com/office/officeart/2008/layout/HorizontalMultiLevelHierarchy"/>
    <dgm:cxn modelId="{9D21B4C7-9BC4-41C9-A0B8-033B6140FB35}" type="presParOf" srcId="{22FC84AF-46AA-4CAF-96AD-73DF587447A2}" destId="{D9469F2A-6BF2-473B-A9BE-822483224E0E}" srcOrd="2" destOrd="0" presId="urn:microsoft.com/office/officeart/2008/layout/HorizontalMultiLevelHierarchy"/>
    <dgm:cxn modelId="{EEBAD36D-1049-44C8-ADBE-39748757AFFA}" type="presParOf" srcId="{D9469F2A-6BF2-473B-A9BE-822483224E0E}" destId="{AE8DC185-6B05-4CD1-9D73-81E9D1B7806D}" srcOrd="0" destOrd="0" presId="urn:microsoft.com/office/officeart/2008/layout/HorizontalMultiLevelHierarchy"/>
    <dgm:cxn modelId="{53396A61-8133-4333-8971-9CB6F4E39BEF}" type="presParOf" srcId="{22FC84AF-46AA-4CAF-96AD-73DF587447A2}" destId="{AFF763FD-4C90-4BE8-9A1F-8B78106605B3}" srcOrd="3" destOrd="0" presId="urn:microsoft.com/office/officeart/2008/layout/HorizontalMultiLevelHierarchy"/>
    <dgm:cxn modelId="{9F0EC0CF-2B85-4896-8C66-FB7042994209}" type="presParOf" srcId="{AFF763FD-4C90-4BE8-9A1F-8B78106605B3}" destId="{FC8BEE4A-3685-4F75-9741-5F044EC6A5D0}" srcOrd="0" destOrd="0" presId="urn:microsoft.com/office/officeart/2008/layout/HorizontalMultiLevelHierarchy"/>
    <dgm:cxn modelId="{8870BABC-43BD-4F86-811A-F7DCA07DD88C}" type="presParOf" srcId="{AFF763FD-4C90-4BE8-9A1F-8B78106605B3}" destId="{7901074E-73F4-4C2C-939D-74EA03BC92E6}" srcOrd="1" destOrd="0" presId="urn:microsoft.com/office/officeart/2008/layout/HorizontalMultiLevelHierarchy"/>
    <dgm:cxn modelId="{E4825634-FC9F-476B-94D5-82B932B2538B}" type="presParOf" srcId="{22FC84AF-46AA-4CAF-96AD-73DF587447A2}" destId="{F62FB994-FB91-4DEA-9F61-7F9CBDC15D06}" srcOrd="4" destOrd="0" presId="urn:microsoft.com/office/officeart/2008/layout/HorizontalMultiLevelHierarchy"/>
    <dgm:cxn modelId="{071C5876-B3A4-40E6-9ECA-05DBBF2A0B14}" type="presParOf" srcId="{F62FB994-FB91-4DEA-9F61-7F9CBDC15D06}" destId="{EB77E42E-B44A-4670-B686-2D05BB4C0A0C}" srcOrd="0" destOrd="0" presId="urn:microsoft.com/office/officeart/2008/layout/HorizontalMultiLevelHierarchy"/>
    <dgm:cxn modelId="{425546E7-CB84-4F8F-962E-8CF055FB08A2}" type="presParOf" srcId="{22FC84AF-46AA-4CAF-96AD-73DF587447A2}" destId="{39DA2332-E00E-46FC-9F51-3F9585E70686}" srcOrd="5" destOrd="0" presId="urn:microsoft.com/office/officeart/2008/layout/HorizontalMultiLevelHierarchy"/>
    <dgm:cxn modelId="{560B0B3A-2BB7-4994-A5B0-0915721BA96B}" type="presParOf" srcId="{39DA2332-E00E-46FC-9F51-3F9585E70686}" destId="{1C776AC0-122D-4BB7-815B-8B97910F854E}" srcOrd="0" destOrd="0" presId="urn:microsoft.com/office/officeart/2008/layout/HorizontalMultiLevelHierarchy"/>
    <dgm:cxn modelId="{3E0653D4-C0ED-42A3-A38B-B634C5B32FFE}" type="presParOf" srcId="{39DA2332-E00E-46FC-9F51-3F9585E70686}" destId="{A0DEB396-5834-4998-AD92-86F8DFB0AED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2FB994-FB91-4DEA-9F61-7F9CBDC15D06}">
      <dsp:nvSpPr>
        <dsp:cNvPr id="0" name=""/>
        <dsp:cNvSpPr/>
      </dsp:nvSpPr>
      <dsp:spPr>
        <a:xfrm>
          <a:off x="1584715" y="2617611"/>
          <a:ext cx="2760609" cy="1267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0304" y="0"/>
              </a:lnTo>
              <a:lnTo>
                <a:pt x="1380304" y="1267139"/>
              </a:lnTo>
              <a:lnTo>
                <a:pt x="2760609" y="1267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889081" y="3175242"/>
        <a:ext cx="151876" cy="151876"/>
      </dsp:txXfrm>
    </dsp:sp>
    <dsp:sp modelId="{D9469F2A-6BF2-473B-A9BE-822483224E0E}">
      <dsp:nvSpPr>
        <dsp:cNvPr id="0" name=""/>
        <dsp:cNvSpPr/>
      </dsp:nvSpPr>
      <dsp:spPr>
        <a:xfrm>
          <a:off x="1584715" y="2571891"/>
          <a:ext cx="276060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380304" y="45720"/>
              </a:lnTo>
              <a:lnTo>
                <a:pt x="1380304" y="61838"/>
              </a:lnTo>
              <a:lnTo>
                <a:pt x="2760609" y="61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896003" y="2548594"/>
        <a:ext cx="138032" cy="138032"/>
      </dsp:txXfrm>
    </dsp:sp>
    <dsp:sp modelId="{99119D05-DF17-4184-BA77-E73B44036A4A}">
      <dsp:nvSpPr>
        <dsp:cNvPr id="0" name=""/>
        <dsp:cNvSpPr/>
      </dsp:nvSpPr>
      <dsp:spPr>
        <a:xfrm>
          <a:off x="1584715" y="1382707"/>
          <a:ext cx="2760609" cy="1234903"/>
        </a:xfrm>
        <a:custGeom>
          <a:avLst/>
          <a:gdLst/>
          <a:ahLst/>
          <a:cxnLst/>
          <a:rect l="0" t="0" r="0" b="0"/>
          <a:pathLst>
            <a:path>
              <a:moveTo>
                <a:pt x="0" y="1234903"/>
              </a:moveTo>
              <a:lnTo>
                <a:pt x="1380304" y="1234903"/>
              </a:lnTo>
              <a:lnTo>
                <a:pt x="1380304" y="0"/>
              </a:lnTo>
              <a:lnTo>
                <a:pt x="27606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889414" y="1924553"/>
        <a:ext cx="151211" cy="151211"/>
      </dsp:txXfrm>
    </dsp:sp>
    <dsp:sp modelId="{D6917B3B-72C7-4407-ABDB-A90D3414022E}">
      <dsp:nvSpPr>
        <dsp:cNvPr id="0" name=""/>
        <dsp:cNvSpPr/>
      </dsp:nvSpPr>
      <dsp:spPr>
        <a:xfrm>
          <a:off x="0" y="2117202"/>
          <a:ext cx="2168612" cy="10008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ГПД</a:t>
          </a:r>
          <a:endParaRPr lang="ru-RU" sz="6500" kern="1200" dirty="0"/>
        </a:p>
      </dsp:txBody>
      <dsp:txXfrm>
        <a:off x="0" y="2117202"/>
        <a:ext cx="2168612" cy="1000817"/>
      </dsp:txXfrm>
    </dsp:sp>
    <dsp:sp modelId="{1B4B939F-CB15-4B48-8450-A78EB122A880}">
      <dsp:nvSpPr>
        <dsp:cNvPr id="0" name=""/>
        <dsp:cNvSpPr/>
      </dsp:nvSpPr>
      <dsp:spPr>
        <a:xfrm>
          <a:off x="4345324" y="882299"/>
          <a:ext cx="3282680" cy="10008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актуальна для 70% родителей</a:t>
          </a:r>
          <a:endParaRPr lang="ru-RU" sz="2300" kern="1200" dirty="0"/>
        </a:p>
      </dsp:txBody>
      <dsp:txXfrm>
        <a:off x="4345324" y="882299"/>
        <a:ext cx="3282680" cy="1000817"/>
      </dsp:txXfrm>
    </dsp:sp>
    <dsp:sp modelId="{FC8BEE4A-3685-4F75-9741-5F044EC6A5D0}">
      <dsp:nvSpPr>
        <dsp:cNvPr id="0" name=""/>
        <dsp:cNvSpPr/>
      </dsp:nvSpPr>
      <dsp:spPr>
        <a:xfrm>
          <a:off x="4345324" y="2133320"/>
          <a:ext cx="3282680" cy="10008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Всесторонние развитие творческой личности</a:t>
          </a:r>
          <a:endParaRPr lang="ru-RU" sz="2300" kern="1200" dirty="0"/>
        </a:p>
      </dsp:txBody>
      <dsp:txXfrm>
        <a:off x="4345324" y="2133320"/>
        <a:ext cx="3282680" cy="1000817"/>
      </dsp:txXfrm>
    </dsp:sp>
    <dsp:sp modelId="{1C776AC0-122D-4BB7-815B-8B97910F854E}">
      <dsp:nvSpPr>
        <dsp:cNvPr id="0" name=""/>
        <dsp:cNvSpPr/>
      </dsp:nvSpPr>
      <dsp:spPr>
        <a:xfrm>
          <a:off x="4345324" y="3384342"/>
          <a:ext cx="3282680" cy="10008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Ограждает учеников от вредного влияния улицы</a:t>
          </a:r>
          <a:endParaRPr lang="ru-RU" sz="2300" kern="1200" dirty="0"/>
        </a:p>
      </dsp:txBody>
      <dsp:txXfrm>
        <a:off x="4345324" y="3384342"/>
        <a:ext cx="3282680" cy="1000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90C9F-3D25-4838-B7BE-EA62B98D373A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A88B7-36E3-476D-AA76-8205A7E8F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237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3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7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98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90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11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3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5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79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5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87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93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55D50480-4DAD-416E-A36A-803E3923346A}" type="datetimeFigureOut">
              <a:rPr lang="en-US" smtClean="0"/>
              <a:t>5/19/2019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A538AFE-61D1-439A-91BA-8D47AF9BF2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363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2318197"/>
            <a:ext cx="10313324" cy="1587514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4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</a:t>
            </a:r>
            <a:r>
              <a:rPr lang="ru-RU" sz="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продленного дня как условие </a:t>
            </a:r>
            <a:r>
              <a:rPr lang="ru-RU" sz="4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становления </a:t>
            </a:r>
            <a:r>
              <a:rPr lang="ru-RU" sz="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личности ребенка</a:t>
            </a:r>
            <a:r>
              <a:rPr lang="ru-RU" sz="40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 smtClean="0">
                <a:ea typeface="+mj-ea"/>
                <a:cs typeface="+mj-cs"/>
              </a:rPr>
              <a:t> </a:t>
            </a:r>
            <a:r>
              <a:rPr lang="ru-RU" sz="1800" dirty="0" smtClean="0">
                <a:ea typeface="+mj-ea"/>
                <a:cs typeface="+mj-cs"/>
              </a:rPr>
              <a:t>Волкова Надежда Владимировна,</a:t>
            </a:r>
          </a:p>
          <a:p>
            <a:pPr marL="0" indent="0" algn="r">
              <a:buNone/>
            </a:pPr>
            <a:r>
              <a:rPr lang="ru-RU" sz="1800" dirty="0" smtClean="0">
                <a:ea typeface="+mj-ea"/>
                <a:cs typeface="+mj-cs"/>
              </a:rPr>
              <a:t>воспитатель группы продленного дня</a:t>
            </a:r>
            <a:endParaRPr lang="en-US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21228" y="295905"/>
            <a:ext cx="94160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Государственное бюджетное образовательное учреждение  лицей № 179  Калининского района Санкт-Петербурга</a:t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</a:b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44" y="373488"/>
            <a:ext cx="1626563" cy="1322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34211" y="59078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Санкт-Петербург</a:t>
            </a:r>
          </a:p>
          <a:p>
            <a:pPr algn="ctr"/>
            <a:r>
              <a:rPr lang="ru-RU" dirty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7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6924" y="859138"/>
            <a:ext cx="11475076" cy="540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создание условий для развития личности воспитанника и его самореализация в соответствии с требованиями современного общества.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познавательные процессы и интересы личности;</a:t>
            </a: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основные нравственные качества личности ребенка;</a:t>
            </a: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мыслительные процессы, творческие способности; </a:t>
            </a: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укреплять здоровье и прививать навыки личной гигиены;</a:t>
            </a: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расширять представления учащихся об окружающем мире;</a:t>
            </a:r>
          </a:p>
          <a:p>
            <a:pPr marL="457200" indent="-457200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полезные привычки.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4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0462" y="220348"/>
            <a:ext cx="1068946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Понедельник</a:t>
            </a:r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 – «Расти здоровым»;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US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ru-RU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Вторник</a:t>
            </a:r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– «В творческой мастерской»;</a:t>
            </a:r>
          </a:p>
          <a:p>
            <a:pPr lvl="0"/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en-US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ru-RU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Среда</a:t>
            </a:r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 - «Занимательный час – экологическое воспитание»; 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ru-RU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Четверг</a:t>
            </a:r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 – «Читаем вместе»;  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US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en-US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  </a:t>
            </a:r>
            <a:endParaRPr lang="ru-RU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ln w="0"/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</a:rPr>
              <a:t>Пятница</a:t>
            </a:r>
            <a:r>
              <a:rPr lang="ru-RU" sz="28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2C2C2C">
                      <a:alpha val="40000"/>
                    </a:srgbClr>
                  </a:outerShdw>
                </a:effectLst>
                <a:latin typeface="Times New Roman" panose="02020603050405020304" pitchFamily="18" charset="0"/>
              </a:rPr>
              <a:t> – «Хочу все знать».  </a:t>
            </a:r>
            <a:endParaRPr lang="en-US" sz="28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2C2C2C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21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50782" y="841810"/>
            <a:ext cx="5473521" cy="559237"/>
          </a:xfrm>
        </p:spPr>
        <p:txBody>
          <a:bodyPr>
            <a:noAutofit/>
          </a:bodyPr>
          <a:lstStyle/>
          <a:p>
            <a:r>
              <a:rPr lang="ru-RU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Расти  здоровым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9397" y="1753523"/>
            <a:ext cx="110887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Понедельник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 – «Расти здоровым» - это спортивно-оздоровительная деятельность: спортивные игры, беседы на темы здорового образа жизни и викторины.</a:t>
            </a:r>
            <a:endParaRPr lang="en-US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0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6070" y="624966"/>
            <a:ext cx="9318812" cy="619455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pPr algn="ctr"/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cap="none" dirty="0">
                <a:ln w="0"/>
                <a:solidFill>
                  <a:schemeClr val="tx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творческой </a:t>
            </a:r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мастерской</a:t>
            </a:r>
            <a:endParaRPr lang="en-US" sz="2800" cap="none" dirty="0">
              <a:ln w="0"/>
              <a:solidFill>
                <a:schemeClr val="tx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35" y="1335358"/>
            <a:ext cx="5764691" cy="4524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323526" y="1335357"/>
            <a:ext cx="55250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Вторник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«В творческой мастерской» - это художественное творчество: выполнение различных изделий руками с использованием картона, цветной бумаги, клея, ножниц и других подсобных материалов.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0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1758" y="325036"/>
            <a:ext cx="7439065" cy="536321"/>
          </a:xfrm>
        </p:spPr>
        <p:txBody>
          <a:bodyPr>
            <a:prstTxWarp prst="textArchDown">
              <a:avLst/>
            </a:prstTxWarp>
            <a:normAutofit/>
          </a:bodyPr>
          <a:lstStyle/>
          <a:p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Занимательный час – экологическое воспитание</a:t>
            </a:r>
            <a:endParaRPr lang="en-US" sz="2800" cap="none" dirty="0">
              <a:ln w="0"/>
              <a:solidFill>
                <a:schemeClr val="tx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37" y="1479920"/>
            <a:ext cx="6434203" cy="4216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950299" y="1479919"/>
            <a:ext cx="49497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Среда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- «Занимательный час – экологическое воспитание», которое проходит в среду. Это экологические уроки, в которых дети принимают непосредственное участие. Рассказывают о вреде шума, о сохранности чистоты водоемов, о бережном отношении к природе и т.д.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43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195" y="1693211"/>
            <a:ext cx="5006934" cy="3767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230215" y="5923785"/>
            <a:ext cx="2736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Сценка про двух бабушек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62152" y="246747"/>
            <a:ext cx="2537139" cy="499937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Читаем вместе</a:t>
            </a:r>
            <a:endParaRPr lang="en-US" sz="28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4952" y="2299321"/>
            <a:ext cx="563236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Четверг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– «Читаем вместе» это чтение книг, инсценировки, театральные постановки и викторины.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2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4416" y="800629"/>
            <a:ext cx="4371385" cy="665592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pPr algn="ctr"/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Хочу </a:t>
            </a:r>
            <a:r>
              <a:rPr lang="ru-RU" sz="2800" cap="none" dirty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</a:t>
            </a:r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знать</a:t>
            </a:r>
            <a:endParaRPr lang="en-US" sz="2800" cap="none" dirty="0">
              <a:ln w="0"/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2018" y="1133425"/>
            <a:ext cx="4325536" cy="41340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8467319" y="5480403"/>
            <a:ext cx="2139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Мой сосед по парте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3336" y="2234926"/>
            <a:ext cx="58598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Пятница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– «Хочу все знать» - это конкурсы, викторины на различные темы, связанные с развитием мышления.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6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1127" y="657663"/>
            <a:ext cx="960732" cy="617345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Итог</a:t>
            </a:r>
            <a:endParaRPr lang="en-US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156384"/>
              </p:ext>
            </p:extLst>
          </p:nvPr>
        </p:nvGraphicFramePr>
        <p:xfrm>
          <a:off x="1687133" y="1275008"/>
          <a:ext cx="10315977" cy="526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8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613</TotalTime>
  <Words>283</Words>
  <Application>Microsoft Office PowerPoint</Application>
  <PresentationFormat>Широкоэкранный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Wingdings</vt:lpstr>
      <vt:lpstr>Окаймление</vt:lpstr>
      <vt:lpstr>  «Группа продленного дня как условие становления личности ребенка"  </vt:lpstr>
      <vt:lpstr>Презентация PowerPoint</vt:lpstr>
      <vt:lpstr>Презентация PowerPoint</vt:lpstr>
      <vt:lpstr>Расти  здоровым</vt:lpstr>
      <vt:lpstr>В творческой мастерской</vt:lpstr>
      <vt:lpstr>Занимательный час – экологическое воспитание</vt:lpstr>
      <vt:lpstr>Читаем вместе</vt:lpstr>
      <vt:lpstr>Хочу все знать</vt:lpstr>
      <vt:lpstr>Итог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</dc:title>
  <dc:creator>LENOVO</dc:creator>
  <cp:lastModifiedBy>LENOVO</cp:lastModifiedBy>
  <cp:revision>70</cp:revision>
  <dcterms:created xsi:type="dcterms:W3CDTF">2019-03-11T07:28:04Z</dcterms:created>
  <dcterms:modified xsi:type="dcterms:W3CDTF">2019-05-19T14:13:53Z</dcterms:modified>
</cp:coreProperties>
</file>