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71" r:id="rId11"/>
    <p:sldId id="265" r:id="rId12"/>
    <p:sldId id="267" r:id="rId13"/>
    <p:sldId id="268" r:id="rId14"/>
    <p:sldId id="269" r:id="rId15"/>
    <p:sldId id="264" r:id="rId16"/>
    <p:sldId id="266" r:id="rId17"/>
    <p:sldId id="272" r:id="rId18"/>
    <p:sldId id="273" r:id="rId19"/>
    <p:sldId id="274" r:id="rId20"/>
    <p:sldId id="275" r:id="rId21"/>
    <p:sldId id="279" r:id="rId22"/>
    <p:sldId id="276" r:id="rId23"/>
    <p:sldId id="277" r:id="rId24"/>
    <p:sldId id="278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7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002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5000" dirty="0" smtClean="0">
                <a:solidFill>
                  <a:schemeClr val="accent4">
                    <a:lumMod val="75000"/>
                  </a:schemeClr>
                </a:solidFill>
              </a:rPr>
              <a:t>НАТАЛЬЯ</a:t>
            </a:r>
            <a:endParaRPr lang="ru-RU" sz="15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арин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101" y="0"/>
            <a:ext cx="788779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15000" dirty="0" smtClean="0">
                <a:solidFill>
                  <a:srgbClr val="002060"/>
                </a:solidFill>
              </a:rPr>
              <a:t>ЗАРИНА</a:t>
            </a:r>
            <a:endParaRPr lang="ru-RU" sz="15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Ольг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7" y="0"/>
            <a:ext cx="7472618" cy="69508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5000" dirty="0" smtClean="0">
                <a:solidFill>
                  <a:srgbClr val="C00000"/>
                </a:solidFill>
              </a:rPr>
              <a:t>ОЛЬГА</a:t>
            </a:r>
            <a:endParaRPr lang="ru-RU" sz="15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енер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0"/>
            <a:ext cx="687680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5000" dirty="0" smtClean="0">
                <a:solidFill>
                  <a:schemeClr val="accent3">
                    <a:lumMod val="50000"/>
                  </a:schemeClr>
                </a:solidFill>
              </a:rPr>
              <a:t>ВЕНЕРА</a:t>
            </a:r>
            <a:endParaRPr lang="ru-RU" sz="15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Елизавета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87180"/>
            <a:ext cx="9144000" cy="54675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2500" dirty="0" smtClean="0">
                <a:solidFill>
                  <a:srgbClr val="002060"/>
                </a:solidFill>
              </a:rPr>
              <a:t>ЕЛИЗАВЕТА</a:t>
            </a:r>
            <a:endParaRPr lang="ru-RU" sz="125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Лена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0"/>
            <a:ext cx="6899437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21808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5000" dirty="0" smtClean="0">
                <a:solidFill>
                  <a:schemeClr val="accent4">
                    <a:lumMod val="50000"/>
                  </a:schemeClr>
                </a:solidFill>
              </a:rPr>
              <a:t>ЕЛЕНА</a:t>
            </a:r>
            <a:endParaRPr lang="ru-RU" sz="15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st-40101-1253107069 копия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785794"/>
            <a:ext cx="6000792" cy="535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Правила вежливости: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• Будь всегда приветлив; </a:t>
            </a:r>
            <a:br>
              <a:rPr lang="ru-RU" dirty="0" smtClean="0"/>
            </a:br>
            <a:r>
              <a:rPr lang="ru-RU" dirty="0" smtClean="0"/>
              <a:t>• Здоровайся при встрече: </a:t>
            </a:r>
            <a:br>
              <a:rPr lang="ru-RU" dirty="0" smtClean="0"/>
            </a:br>
            <a:r>
              <a:rPr lang="ru-RU" dirty="0" smtClean="0"/>
              <a:t>• Уходя, прощайся; </a:t>
            </a:r>
            <a:br>
              <a:rPr lang="ru-RU" dirty="0" smtClean="0"/>
            </a:br>
            <a:r>
              <a:rPr lang="ru-RU" dirty="0" smtClean="0"/>
              <a:t>• Благодари за помощь; </a:t>
            </a:r>
            <a:br>
              <a:rPr lang="ru-RU" dirty="0" smtClean="0"/>
            </a:br>
            <a:r>
              <a:rPr lang="ru-RU" dirty="0" smtClean="0"/>
              <a:t>• Не заставляй о себе волноваться, уходишь – скажи, куда идешь и когда вернешься; </a:t>
            </a:r>
            <a:br>
              <a:rPr lang="ru-RU" dirty="0" smtClean="0"/>
            </a:br>
            <a:r>
              <a:rPr lang="ru-RU" dirty="0" smtClean="0"/>
              <a:t>• Не капризничай, не ворчи, твой каприз может испортить настроение другим; </a:t>
            </a:r>
            <a:br>
              <a:rPr lang="ru-RU" dirty="0" smtClean="0"/>
            </a:br>
            <a:r>
              <a:rPr lang="ru-RU" dirty="0" smtClean="0"/>
              <a:t>• Веди себя так, чтобы другим было приятно с тобой.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Правила доброты: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• Помогать всегда слабым, больным, маленьким, старым, попавшим в беду; </a:t>
            </a:r>
            <a:br>
              <a:rPr lang="ru-RU" dirty="0" smtClean="0"/>
            </a:br>
            <a:r>
              <a:rPr lang="ru-RU" dirty="0" smtClean="0"/>
              <a:t>• Прощать ошибки других; </a:t>
            </a:r>
            <a:br>
              <a:rPr lang="ru-RU" dirty="0" smtClean="0"/>
            </a:br>
            <a:r>
              <a:rPr lang="ru-RU" dirty="0" smtClean="0"/>
              <a:t>• Не жадничать; </a:t>
            </a:r>
            <a:br>
              <a:rPr lang="ru-RU" dirty="0" smtClean="0"/>
            </a:br>
            <a:r>
              <a:rPr lang="ru-RU" dirty="0" smtClean="0"/>
              <a:t>• Не завидовать; </a:t>
            </a:r>
            <a:br>
              <a:rPr lang="ru-RU" dirty="0" smtClean="0"/>
            </a:br>
            <a:r>
              <a:rPr lang="ru-RU" dirty="0" smtClean="0"/>
              <a:t>• Жалеть других.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Правила честности: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• Сказал – сделай; </a:t>
            </a:r>
            <a:br>
              <a:rPr lang="ru-RU" dirty="0" smtClean="0"/>
            </a:br>
            <a:r>
              <a:rPr lang="ru-RU" dirty="0" smtClean="0"/>
              <a:t>• Не уверен – не обещай; </a:t>
            </a:r>
            <a:br>
              <a:rPr lang="ru-RU" dirty="0" smtClean="0"/>
            </a:br>
            <a:r>
              <a:rPr lang="ru-RU" dirty="0" smtClean="0"/>
              <a:t>• Ошибся – признавайся; </a:t>
            </a:r>
            <a:br>
              <a:rPr lang="ru-RU" dirty="0" smtClean="0"/>
            </a:br>
            <a:r>
              <a:rPr lang="ru-RU" dirty="0" smtClean="0"/>
              <a:t>• Забыл – попроси прощения; </a:t>
            </a:r>
            <a:br>
              <a:rPr lang="ru-RU" dirty="0" smtClean="0"/>
            </a:br>
            <a:r>
              <a:rPr lang="ru-RU" dirty="0" smtClean="0"/>
              <a:t>• Говори то, что думаешь; </a:t>
            </a:r>
            <a:br>
              <a:rPr lang="ru-RU" dirty="0" smtClean="0"/>
            </a:br>
            <a:r>
              <a:rPr lang="ru-RU" dirty="0" smtClean="0"/>
              <a:t>• Не можешь сказать правду – объясни, почему; </a:t>
            </a:r>
            <a:br>
              <a:rPr lang="ru-RU" dirty="0" smtClean="0"/>
            </a:br>
            <a:r>
              <a:rPr lang="ru-RU" dirty="0" smtClean="0"/>
              <a:t>• Не выдавай чужую тайну.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W1CGEAzQzZ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644098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и по запросу черный фо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8160" cy="6858000"/>
          </a:xfrm>
          <a:prstGeom prst="rect">
            <a:avLst/>
          </a:prstGeom>
          <a:noFill/>
        </p:spPr>
      </p:pic>
      <p:pic>
        <p:nvPicPr>
          <p:cNvPr id="3" name="Рисунок 2" descr="127522701_5432382_3070359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-4264"/>
            <a:ext cx="6929454" cy="6862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722993_orig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ost-2599605-139801072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08418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u="sng" dirty="0" smtClean="0"/>
              <a:t>Друг</a:t>
            </a:r>
            <a:r>
              <a:rPr lang="ru-RU" i="1" dirty="0" smtClean="0"/>
              <a:t> </a:t>
            </a:r>
            <a:r>
              <a:rPr lang="ru-RU" dirty="0" smtClean="0"/>
              <a:t>– человек, который связан с кем-нибудь дружбой (“Толковый словарь русского языка” С. И. Ожегова).</a:t>
            </a:r>
          </a:p>
          <a:p>
            <a:r>
              <a:rPr lang="ru-RU" i="1" u="sng" dirty="0" smtClean="0"/>
              <a:t>Дружба</a:t>
            </a:r>
            <a:r>
              <a:rPr lang="ru-RU" i="1" dirty="0" smtClean="0"/>
              <a:t> </a:t>
            </a:r>
            <a:r>
              <a:rPr lang="ru-RU" dirty="0" smtClean="0"/>
              <a:t>– близкие отношения, основанные на взаимном доверии, привязанности, общности интересов (“Толковый словарь русского языка” С. И. Ожегова).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Наташ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265" y="0"/>
            <a:ext cx="841147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44</Words>
  <PresentationFormat>Экран (4:3)</PresentationFormat>
  <Paragraphs>14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Правила вежливости: </vt:lpstr>
      <vt:lpstr>Правила доброты: </vt:lpstr>
      <vt:lpstr>Правила честности: 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2017-01-20T14:05:18Z</dcterms:created>
  <dcterms:modified xsi:type="dcterms:W3CDTF">2017-01-29T17:47:06Z</dcterms:modified>
</cp:coreProperties>
</file>