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03E-BDBB-4EFF-AD02-F43EE90C12D1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E39-64C1-447A-9BCD-B93A04D42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921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03E-BDBB-4EFF-AD02-F43EE90C12D1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E39-64C1-447A-9BCD-B93A04D42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69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03E-BDBB-4EFF-AD02-F43EE90C12D1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E39-64C1-447A-9BCD-B93A04D42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619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03E-BDBB-4EFF-AD02-F43EE90C12D1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E39-64C1-447A-9BCD-B93A04D42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44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03E-BDBB-4EFF-AD02-F43EE90C12D1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E39-64C1-447A-9BCD-B93A04D42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102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03E-BDBB-4EFF-AD02-F43EE90C12D1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E39-64C1-447A-9BCD-B93A04D42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092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03E-BDBB-4EFF-AD02-F43EE90C12D1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E39-64C1-447A-9BCD-B93A04D42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724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03E-BDBB-4EFF-AD02-F43EE90C12D1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E39-64C1-447A-9BCD-B93A04D42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662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03E-BDBB-4EFF-AD02-F43EE90C12D1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E39-64C1-447A-9BCD-B93A04D42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67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03E-BDBB-4EFF-AD02-F43EE90C12D1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E39-64C1-447A-9BCD-B93A04D42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335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03E-BDBB-4EFF-AD02-F43EE90C12D1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E39-64C1-447A-9BCD-B93A04D42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618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4303E-BDBB-4EFF-AD02-F43EE90C12D1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9BE39-64C1-447A-9BCD-B93A04D42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991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21463" cy="68702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7772400" cy="172819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Конспект занятия по развитию речи  Л. Н. Толстого «Пришла весна»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2060848"/>
            <a:ext cx="6174432" cy="25545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Провела: Лебедева Наталья Владимировна</a:t>
            </a:r>
            <a:b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д.с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 №6 «Золотая рыбка»</a:t>
            </a:r>
            <a:b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 мл. гр.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93358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311"/>
            <a:ext cx="9144000" cy="68565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996952"/>
            <a:ext cx="8229600" cy="1143000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Спасибо за внимание!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5017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5400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пересказывать небольшой рассказ с использованием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активизировать в речи глаголы с прилагательные, согласовать прилагательные с существительными; закрепить правильное произношение звуков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`]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 обогащать словарь детей; развивать у детей способность к творчеству; воображение; речевое дыхание; воспитывать внимание и интерес к явлениям природы и окружающим предметам; доброжелательное отношение друг другу; тренировать память.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41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Организационный момент: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682752" cy="398903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перепрыгивают через лужи и ручейки, находят деревянную лодочку, рассматривают ее. Воспитатель уточняет, что лодка сделана из деревянных дощечек, она деревянная.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520" y="1628800"/>
            <a:ext cx="3368856" cy="49649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978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4978896" cy="106613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Основная часть: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4978896" cy="1828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предлагает послушать рассказ Л.Н. Толстого «Пришла весна», после задает вопросы.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05" y="3140968"/>
            <a:ext cx="5724128" cy="3219822"/>
          </a:xfrm>
          <a:prstGeom prst="rect">
            <a:avLst/>
          </a:prstGeom>
          <a:ln w="190500" cap="sq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49154"/>
            <a:ext cx="3618656" cy="28251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055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4104456" cy="25922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предлагает детям проиграть эту историю.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20688"/>
            <a:ext cx="3312368" cy="58886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3981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7"/>
            <a:ext cx="9144000" cy="685654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9"/>
            <a:ext cx="4032448" cy="302433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- Ребята, а давайте теперь мы вместе с вами расскажем рассказ с использованием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мнемотаблиц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89681"/>
            <a:ext cx="3532553" cy="62800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7354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7"/>
            <a:ext cx="9144000" cy="68565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2503" y="260648"/>
            <a:ext cx="4114800" cy="128215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Музыкальная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разминка.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8"/>
            <a:ext cx="4834880" cy="110871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Лодочки бывают разные (рассматривают)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61" y="3284984"/>
            <a:ext cx="5852142" cy="32918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15114"/>
            <a:ext cx="2304256" cy="40964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89595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7"/>
            <a:ext cx="9144000" cy="68565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деятельность: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474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мастерят лодочку с флажками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ореховой скорлупы.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068960"/>
            <a:ext cx="5940152" cy="3341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221088"/>
            <a:ext cx="4315972" cy="24277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4064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7"/>
            <a:ext cx="9144000" cy="68565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 занятия: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7715200" cy="168478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Пустим наши лодочки по воде, подуем ветерком (дыхательное упражнение)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Весна, весна красная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Приди, весна, ясная.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429728"/>
            <a:ext cx="5724128" cy="32198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47076"/>
            <a:ext cx="4315972" cy="24277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4362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141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Конспект занятия по развитию речи  Л. Н. Толстого «Пришла весна»</vt:lpstr>
      <vt:lpstr>Презентация PowerPoint</vt:lpstr>
      <vt:lpstr>Организационный момент:</vt:lpstr>
      <vt:lpstr>Основная часть:</vt:lpstr>
      <vt:lpstr>Презентация PowerPoint</vt:lpstr>
      <vt:lpstr>Презентация PowerPoint</vt:lpstr>
      <vt:lpstr>Музыкальная разминка.</vt:lpstr>
      <vt:lpstr>Продуктивная деятельность:</vt:lpstr>
      <vt:lpstr>Итог занятия: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занятия по развитию речи «Пришла весна»</dc:title>
  <dc:creator>Даша</dc:creator>
  <cp:lastModifiedBy>Даша</cp:lastModifiedBy>
  <cp:revision>10</cp:revision>
  <dcterms:created xsi:type="dcterms:W3CDTF">2016-12-12T21:53:28Z</dcterms:created>
  <dcterms:modified xsi:type="dcterms:W3CDTF">2016-12-14T12:56:56Z</dcterms:modified>
</cp:coreProperties>
</file>