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7" r:id="rId2"/>
    <p:sldId id="258" r:id="rId3"/>
    <p:sldId id="259" r:id="rId4"/>
    <p:sldId id="260" r:id="rId5"/>
    <p:sldId id="261" r:id="rId6"/>
    <p:sldId id="270" r:id="rId7"/>
    <p:sldId id="262" r:id="rId8"/>
    <p:sldId id="263" r:id="rId9"/>
    <p:sldId id="271" r:id="rId10"/>
    <p:sldId id="264"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8" d="100"/>
          <a:sy n="68" d="100"/>
        </p:scale>
        <p:origin x="-1140" y="-12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image" Target="../media/image12.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image" Target="../media/image12.jpeg"/></Relationships>
</file>

<file path=ppt/diagrams/colors1.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2BE7AF8-F1C5-4D08-988F-8120C2F05EA0}" type="doc">
      <dgm:prSet loTypeId="urn:microsoft.com/office/officeart/2005/8/layout/vList3#1" loCatId="list" qsTypeId="urn:microsoft.com/office/officeart/2005/8/quickstyle/simple5" qsCatId="simple" csTypeId="urn:microsoft.com/office/officeart/2005/8/colors/accent6_5" csCatId="accent6" phldr="1"/>
      <dgm:spPr/>
    </dgm:pt>
    <dgm:pt modelId="{24EE1DC8-5D59-46CD-8D3D-F4082D67C64B}">
      <dgm:prSet custT="1"/>
      <dgm:spPr/>
      <dgm:t>
        <a:bodyPr/>
        <a:lstStyle/>
        <a:p>
          <a:pPr algn="l"/>
          <a:r>
            <a:rPr lang="ru-RU" sz="2800" dirty="0" smtClean="0"/>
            <a:t>Хороший заработок</a:t>
          </a:r>
          <a:endParaRPr lang="ru-RU" sz="2800" dirty="0"/>
        </a:p>
      </dgm:t>
    </dgm:pt>
    <dgm:pt modelId="{437BDB76-1257-4359-B769-9DCF6FCB976F}" type="parTrans" cxnId="{EA82351F-C73F-4779-A6BA-B03B3F46DFAD}">
      <dgm:prSet/>
      <dgm:spPr/>
      <dgm:t>
        <a:bodyPr/>
        <a:lstStyle/>
        <a:p>
          <a:pPr algn="l"/>
          <a:endParaRPr lang="ru-RU"/>
        </a:p>
      </dgm:t>
    </dgm:pt>
    <dgm:pt modelId="{9BCD752F-050D-492D-8E0E-1DCC9483E577}" type="sibTrans" cxnId="{EA82351F-C73F-4779-A6BA-B03B3F46DFAD}">
      <dgm:prSet/>
      <dgm:spPr/>
      <dgm:t>
        <a:bodyPr/>
        <a:lstStyle/>
        <a:p>
          <a:pPr algn="l"/>
          <a:endParaRPr lang="ru-RU"/>
        </a:p>
      </dgm:t>
    </dgm:pt>
    <dgm:pt modelId="{C6C44DE4-18A7-45F5-A22E-09766DB83BC2}">
      <dgm:prSet custT="1"/>
      <dgm:spPr/>
      <dgm:t>
        <a:bodyPr/>
        <a:lstStyle/>
        <a:p>
          <a:pPr algn="l"/>
          <a:r>
            <a:rPr lang="ru-RU" sz="2800" dirty="0" smtClean="0"/>
            <a:t>Поиск  клиентов, общение с </a:t>
          </a:r>
          <a:r>
            <a:rPr lang="ru-RU" sz="2800" dirty="0" err="1" smtClean="0"/>
            <a:t>интресными</a:t>
          </a:r>
          <a:r>
            <a:rPr lang="ru-RU" sz="2800" dirty="0" smtClean="0"/>
            <a:t> людьми</a:t>
          </a:r>
          <a:endParaRPr lang="ru-RU" sz="2800" dirty="0"/>
        </a:p>
      </dgm:t>
    </dgm:pt>
    <dgm:pt modelId="{31738D20-94C0-4752-81C0-C050818C099B}" type="parTrans" cxnId="{F060474D-D6CC-414E-8164-9D5D63EE9110}">
      <dgm:prSet/>
      <dgm:spPr/>
      <dgm:t>
        <a:bodyPr/>
        <a:lstStyle/>
        <a:p>
          <a:endParaRPr lang="ru-RU"/>
        </a:p>
      </dgm:t>
    </dgm:pt>
    <dgm:pt modelId="{39B40540-36A6-4D78-8D76-0CD6A6673BA6}" type="sibTrans" cxnId="{F060474D-D6CC-414E-8164-9D5D63EE9110}">
      <dgm:prSet/>
      <dgm:spPr/>
      <dgm:t>
        <a:bodyPr/>
        <a:lstStyle/>
        <a:p>
          <a:endParaRPr lang="ru-RU"/>
        </a:p>
      </dgm:t>
    </dgm:pt>
    <dgm:pt modelId="{6A7DD9DD-743D-42DA-8996-44F09B376C0E}">
      <dgm:prSet custT="1"/>
      <dgm:spPr/>
      <dgm:t>
        <a:bodyPr/>
        <a:lstStyle/>
        <a:p>
          <a:pPr algn="l"/>
          <a:r>
            <a:rPr lang="ru-RU" sz="2800" dirty="0" smtClean="0"/>
            <a:t>Свободный график работы</a:t>
          </a:r>
          <a:endParaRPr lang="ru-RU" sz="2800" dirty="0"/>
        </a:p>
      </dgm:t>
    </dgm:pt>
    <dgm:pt modelId="{BB60A4BF-65E7-404A-BB5F-21612619D137}" type="parTrans" cxnId="{DA71D327-523D-4DD0-BA57-3CC1AB54ED2E}">
      <dgm:prSet/>
      <dgm:spPr/>
      <dgm:t>
        <a:bodyPr/>
        <a:lstStyle/>
        <a:p>
          <a:endParaRPr lang="ru-RU"/>
        </a:p>
      </dgm:t>
    </dgm:pt>
    <dgm:pt modelId="{88B4DB7C-315E-4A3C-8130-C4DE6B955832}" type="sibTrans" cxnId="{DA71D327-523D-4DD0-BA57-3CC1AB54ED2E}">
      <dgm:prSet/>
      <dgm:spPr/>
      <dgm:t>
        <a:bodyPr/>
        <a:lstStyle/>
        <a:p>
          <a:endParaRPr lang="ru-RU"/>
        </a:p>
      </dgm:t>
    </dgm:pt>
    <dgm:pt modelId="{097B12A0-8F47-4A4E-A6FF-598591E3F500}">
      <dgm:prSet custT="1"/>
      <dgm:spPr/>
      <dgm:t>
        <a:bodyPr/>
        <a:lstStyle/>
        <a:p>
          <a:pPr algn="l"/>
          <a:r>
            <a:rPr lang="ru-RU" sz="2400" dirty="0" smtClean="0"/>
            <a:t>Высокая ответственность</a:t>
          </a:r>
          <a:endParaRPr lang="ru-RU" sz="2400" dirty="0"/>
        </a:p>
      </dgm:t>
    </dgm:pt>
    <dgm:pt modelId="{79DC27B3-90D1-4809-9B42-9DAE2D5CAF59}" type="parTrans" cxnId="{6CA99D64-075C-4CF8-B43E-D7E0269386D5}">
      <dgm:prSet/>
      <dgm:spPr/>
      <dgm:t>
        <a:bodyPr/>
        <a:lstStyle/>
        <a:p>
          <a:endParaRPr lang="ru-RU"/>
        </a:p>
      </dgm:t>
    </dgm:pt>
    <dgm:pt modelId="{069B15D3-32C2-4975-946E-974C0EE69251}" type="sibTrans" cxnId="{6CA99D64-075C-4CF8-B43E-D7E0269386D5}">
      <dgm:prSet/>
      <dgm:spPr/>
      <dgm:t>
        <a:bodyPr/>
        <a:lstStyle/>
        <a:p>
          <a:endParaRPr lang="ru-RU"/>
        </a:p>
      </dgm:t>
    </dgm:pt>
    <dgm:pt modelId="{C71FAF49-0DA5-484D-88F1-86D817A9A75D}">
      <dgm:prSet custT="1"/>
      <dgm:spPr/>
      <dgm:t>
        <a:bodyPr/>
        <a:lstStyle/>
        <a:p>
          <a:pPr algn="l"/>
          <a:r>
            <a:rPr lang="ru-RU" sz="1800" dirty="0" smtClean="0">
              <a:latin typeface="Times New Roman" pitchFamily="18" charset="0"/>
              <a:cs typeface="Times New Roman" pitchFamily="18" charset="0"/>
            </a:rPr>
            <a:t> </a:t>
          </a:r>
          <a:r>
            <a:rPr lang="ru-RU" sz="2400" dirty="0" smtClean="0">
              <a:latin typeface="+mj-lt"/>
              <a:cs typeface="Times New Roman" pitchFamily="18" charset="0"/>
            </a:rPr>
            <a:t>Качественно оборудовать рабочее место</a:t>
          </a:r>
          <a:endParaRPr lang="ru-RU" sz="2400" dirty="0">
            <a:latin typeface="+mj-lt"/>
          </a:endParaRPr>
        </a:p>
      </dgm:t>
    </dgm:pt>
    <dgm:pt modelId="{42E17A65-702A-49B5-98C6-1AF1AC1B2C36}" type="parTrans" cxnId="{90E1A274-E9FF-405B-99F1-0E6CE8DD10B6}">
      <dgm:prSet/>
      <dgm:spPr/>
      <dgm:t>
        <a:bodyPr/>
        <a:lstStyle/>
        <a:p>
          <a:endParaRPr lang="ru-RU"/>
        </a:p>
      </dgm:t>
    </dgm:pt>
    <dgm:pt modelId="{6A1E294B-D61C-4EC6-93B2-25E5E991BF42}" type="sibTrans" cxnId="{90E1A274-E9FF-405B-99F1-0E6CE8DD10B6}">
      <dgm:prSet/>
      <dgm:spPr/>
      <dgm:t>
        <a:bodyPr/>
        <a:lstStyle/>
        <a:p>
          <a:endParaRPr lang="ru-RU"/>
        </a:p>
      </dgm:t>
    </dgm:pt>
    <dgm:pt modelId="{B7F1B289-E563-4740-BB57-602620D455A3}">
      <dgm:prSet custT="1"/>
      <dgm:spPr/>
      <dgm:t>
        <a:bodyPr/>
        <a:lstStyle/>
        <a:p>
          <a:pPr algn="l"/>
          <a:r>
            <a:rPr lang="ru-RU" sz="2400" dirty="0" smtClean="0"/>
            <a:t>Медицинские противопоказания</a:t>
          </a:r>
          <a:endParaRPr lang="ru-RU" sz="2400" dirty="0"/>
        </a:p>
      </dgm:t>
    </dgm:pt>
    <dgm:pt modelId="{80C4C740-045C-4B4A-ABE2-D2E2841A705D}" type="parTrans" cxnId="{27FE82B6-DF2D-46CF-820D-0BEF8F316DEE}">
      <dgm:prSet/>
      <dgm:spPr/>
      <dgm:t>
        <a:bodyPr/>
        <a:lstStyle/>
        <a:p>
          <a:endParaRPr lang="ru-RU"/>
        </a:p>
      </dgm:t>
    </dgm:pt>
    <dgm:pt modelId="{B18CC491-3397-4668-BABA-D7A6A20417CA}" type="sibTrans" cxnId="{27FE82B6-DF2D-46CF-820D-0BEF8F316DEE}">
      <dgm:prSet/>
      <dgm:spPr/>
      <dgm:t>
        <a:bodyPr/>
        <a:lstStyle/>
        <a:p>
          <a:endParaRPr lang="ru-RU"/>
        </a:p>
      </dgm:t>
    </dgm:pt>
    <dgm:pt modelId="{2B57141A-AF9A-463B-BA43-4C5E28E9B27B}" type="pres">
      <dgm:prSet presAssocID="{52BE7AF8-F1C5-4D08-988F-8120C2F05EA0}" presName="linearFlow" presStyleCnt="0">
        <dgm:presLayoutVars>
          <dgm:dir/>
          <dgm:resizeHandles val="exact"/>
        </dgm:presLayoutVars>
      </dgm:prSet>
      <dgm:spPr/>
    </dgm:pt>
    <dgm:pt modelId="{80BEED0B-F8D4-4B1A-B334-72307511DE30}" type="pres">
      <dgm:prSet presAssocID="{24EE1DC8-5D59-46CD-8D3D-F4082D67C64B}" presName="composite" presStyleCnt="0"/>
      <dgm:spPr/>
    </dgm:pt>
    <dgm:pt modelId="{187BD103-FB81-463E-8045-AAC24FBE673F}" type="pres">
      <dgm:prSet presAssocID="{24EE1DC8-5D59-46CD-8D3D-F4082D67C64B}" presName="imgShp" presStyleLbl="fgImgPlace1" presStyleIdx="0" presStyleCnt="6" custLinFactNeighborX="3209" custLinFactNeighborY="14462"/>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dgm:spPr>
    </dgm:pt>
    <dgm:pt modelId="{8F70C6CA-B73A-4F92-A6F4-9EB6B9E8878A}" type="pres">
      <dgm:prSet presAssocID="{24EE1DC8-5D59-46CD-8D3D-F4082D67C64B}" presName="txShp" presStyleLbl="node1" presStyleIdx="0" presStyleCnt="6" custScaleX="101214">
        <dgm:presLayoutVars>
          <dgm:bulletEnabled val="1"/>
        </dgm:presLayoutVars>
      </dgm:prSet>
      <dgm:spPr/>
      <dgm:t>
        <a:bodyPr/>
        <a:lstStyle/>
        <a:p>
          <a:endParaRPr lang="ru-RU"/>
        </a:p>
      </dgm:t>
    </dgm:pt>
    <dgm:pt modelId="{586BE5AF-CCF5-4BF6-B833-3324D2C8A5FD}" type="pres">
      <dgm:prSet presAssocID="{9BCD752F-050D-492D-8E0E-1DCC9483E577}" presName="spacing" presStyleCnt="0"/>
      <dgm:spPr/>
    </dgm:pt>
    <dgm:pt modelId="{1A103D2D-CD17-49BE-9CD3-1D52916B136A}" type="pres">
      <dgm:prSet presAssocID="{C6C44DE4-18A7-45F5-A22E-09766DB83BC2}" presName="composite" presStyleCnt="0"/>
      <dgm:spPr/>
    </dgm:pt>
    <dgm:pt modelId="{F0CC51AB-60BF-44C2-BBD9-EBF4648DEC09}" type="pres">
      <dgm:prSet presAssocID="{C6C44DE4-18A7-45F5-A22E-09766DB83BC2}" presName="imgShp" presStyleLbl="fgImgPlace1" presStyleIdx="1" presStyleCnt="6"/>
      <dgm:spPr>
        <a:blipFill rotWithShape="1">
          <a:blip xmlns:r="http://schemas.openxmlformats.org/officeDocument/2006/relationships" r:embed="rId2"/>
          <a:stretch>
            <a:fillRect/>
          </a:stretch>
        </a:blipFill>
      </dgm:spPr>
      <dgm:t>
        <a:bodyPr/>
        <a:lstStyle/>
        <a:p>
          <a:endParaRPr lang="ru-RU"/>
        </a:p>
      </dgm:t>
    </dgm:pt>
    <dgm:pt modelId="{208ABB00-49DB-4FD6-B72C-91D626624AAE}" type="pres">
      <dgm:prSet presAssocID="{C6C44DE4-18A7-45F5-A22E-09766DB83BC2}" presName="txShp" presStyleLbl="node1" presStyleIdx="1" presStyleCnt="6">
        <dgm:presLayoutVars>
          <dgm:bulletEnabled val="1"/>
        </dgm:presLayoutVars>
      </dgm:prSet>
      <dgm:spPr/>
      <dgm:t>
        <a:bodyPr/>
        <a:lstStyle/>
        <a:p>
          <a:endParaRPr lang="ru-RU"/>
        </a:p>
      </dgm:t>
    </dgm:pt>
    <dgm:pt modelId="{55A42CF6-77FE-4788-A39A-0870A511BFA8}" type="pres">
      <dgm:prSet presAssocID="{39B40540-36A6-4D78-8D76-0CD6A6673BA6}" presName="spacing" presStyleCnt="0"/>
      <dgm:spPr/>
    </dgm:pt>
    <dgm:pt modelId="{0273D5D2-8D43-4C73-9DC6-88ED2A24C2EF}" type="pres">
      <dgm:prSet presAssocID="{6A7DD9DD-743D-42DA-8996-44F09B376C0E}" presName="composite" presStyleCnt="0"/>
      <dgm:spPr/>
    </dgm:pt>
    <dgm:pt modelId="{B5F49A38-D0D7-4296-9B28-66F3A99634F0}" type="pres">
      <dgm:prSet presAssocID="{6A7DD9DD-743D-42DA-8996-44F09B376C0E}" presName="imgShp" presStyleLbl="fgImgPlace1" presStyleIdx="2" presStyleCnt="6"/>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dgm:spPr>
    </dgm:pt>
    <dgm:pt modelId="{DA16D2B1-C49D-4B61-826A-7B941999200F}" type="pres">
      <dgm:prSet presAssocID="{6A7DD9DD-743D-42DA-8996-44F09B376C0E}" presName="txShp" presStyleLbl="node1" presStyleIdx="2" presStyleCnt="6">
        <dgm:presLayoutVars>
          <dgm:bulletEnabled val="1"/>
        </dgm:presLayoutVars>
      </dgm:prSet>
      <dgm:spPr/>
      <dgm:t>
        <a:bodyPr/>
        <a:lstStyle/>
        <a:p>
          <a:endParaRPr lang="ru-RU"/>
        </a:p>
      </dgm:t>
    </dgm:pt>
    <dgm:pt modelId="{4BAB6181-6674-4CC3-87E3-12BAEB1732D5}" type="pres">
      <dgm:prSet presAssocID="{88B4DB7C-315E-4A3C-8130-C4DE6B955832}" presName="spacing" presStyleCnt="0"/>
      <dgm:spPr/>
    </dgm:pt>
    <dgm:pt modelId="{54F086B7-1B85-40C9-BD66-3F8D53AE307A}" type="pres">
      <dgm:prSet presAssocID="{097B12A0-8F47-4A4E-A6FF-598591E3F500}" presName="composite" presStyleCnt="0"/>
      <dgm:spPr/>
    </dgm:pt>
    <dgm:pt modelId="{8C89B4BD-0E21-476A-9592-921C9A92D28F}" type="pres">
      <dgm:prSet presAssocID="{097B12A0-8F47-4A4E-A6FF-598591E3F500}" presName="imgShp" presStyleLbl="fgImgPlace1" presStyleIdx="3" presStyleCnt="6"/>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a:stretch>
        </a:blipFill>
      </dgm:spPr>
    </dgm:pt>
    <dgm:pt modelId="{AE13BCE1-B9CF-458D-820D-63BFC911D7CA}" type="pres">
      <dgm:prSet presAssocID="{097B12A0-8F47-4A4E-A6FF-598591E3F500}" presName="txShp" presStyleLbl="node1" presStyleIdx="3" presStyleCnt="6" custAng="0" custLinFactNeighborX="271" custLinFactNeighborY="9851">
        <dgm:presLayoutVars>
          <dgm:bulletEnabled val="1"/>
        </dgm:presLayoutVars>
      </dgm:prSet>
      <dgm:spPr/>
      <dgm:t>
        <a:bodyPr/>
        <a:lstStyle/>
        <a:p>
          <a:endParaRPr lang="ru-RU"/>
        </a:p>
      </dgm:t>
    </dgm:pt>
    <dgm:pt modelId="{1D867661-43A5-4BC1-8694-AD2C70D551AA}" type="pres">
      <dgm:prSet presAssocID="{069B15D3-32C2-4975-946E-974C0EE69251}" presName="spacing" presStyleCnt="0"/>
      <dgm:spPr/>
    </dgm:pt>
    <dgm:pt modelId="{1FC0607F-CD0A-405A-8181-A5644DB8B588}" type="pres">
      <dgm:prSet presAssocID="{C71FAF49-0DA5-484D-88F1-86D817A9A75D}" presName="composite" presStyleCnt="0"/>
      <dgm:spPr/>
    </dgm:pt>
    <dgm:pt modelId="{7339A9A6-AB5F-4FE1-9273-9A477ABB10D3}" type="pres">
      <dgm:prSet presAssocID="{C71FAF49-0DA5-484D-88F1-86D817A9A75D}" presName="imgShp" presStyleLbl="fgImgPlace1" presStyleIdx="4" presStyleCnt="6"/>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a:stretch>
        </a:blipFill>
      </dgm:spPr>
    </dgm:pt>
    <dgm:pt modelId="{C4DCA8F3-E404-42C6-A4C4-648F4B49CAA9}" type="pres">
      <dgm:prSet presAssocID="{C71FAF49-0DA5-484D-88F1-86D817A9A75D}" presName="txShp" presStyleLbl="node1" presStyleIdx="4" presStyleCnt="6">
        <dgm:presLayoutVars>
          <dgm:bulletEnabled val="1"/>
        </dgm:presLayoutVars>
      </dgm:prSet>
      <dgm:spPr/>
      <dgm:t>
        <a:bodyPr/>
        <a:lstStyle/>
        <a:p>
          <a:endParaRPr lang="ru-RU"/>
        </a:p>
      </dgm:t>
    </dgm:pt>
    <dgm:pt modelId="{74A1FA35-6641-4A53-91EB-0A9747EC9C48}" type="pres">
      <dgm:prSet presAssocID="{6A1E294B-D61C-4EC6-93B2-25E5E991BF42}" presName="spacing" presStyleCnt="0"/>
      <dgm:spPr/>
    </dgm:pt>
    <dgm:pt modelId="{C8F08535-CB8C-4215-997D-A923A68AF43C}" type="pres">
      <dgm:prSet presAssocID="{B7F1B289-E563-4740-BB57-602620D455A3}" presName="composite" presStyleCnt="0"/>
      <dgm:spPr/>
    </dgm:pt>
    <dgm:pt modelId="{2A017604-ABA6-4772-AE48-D3481F5DAD82}" type="pres">
      <dgm:prSet presAssocID="{B7F1B289-E563-4740-BB57-602620D455A3}" presName="imgShp" presStyleLbl="fgImgPlace1" presStyleIdx="5" presStyleCnt="6"/>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a:stretch>
        </a:blipFill>
      </dgm:spPr>
    </dgm:pt>
    <dgm:pt modelId="{ED1A797A-FA87-4750-9AB9-D16FE02EC5B8}" type="pres">
      <dgm:prSet presAssocID="{B7F1B289-E563-4740-BB57-602620D455A3}" presName="txShp" presStyleLbl="node1" presStyleIdx="5" presStyleCnt="6">
        <dgm:presLayoutVars>
          <dgm:bulletEnabled val="1"/>
        </dgm:presLayoutVars>
      </dgm:prSet>
      <dgm:spPr/>
      <dgm:t>
        <a:bodyPr/>
        <a:lstStyle/>
        <a:p>
          <a:endParaRPr lang="ru-RU"/>
        </a:p>
      </dgm:t>
    </dgm:pt>
  </dgm:ptLst>
  <dgm:cxnLst>
    <dgm:cxn modelId="{6CA99D64-075C-4CF8-B43E-D7E0269386D5}" srcId="{52BE7AF8-F1C5-4D08-988F-8120C2F05EA0}" destId="{097B12A0-8F47-4A4E-A6FF-598591E3F500}" srcOrd="3" destOrd="0" parTransId="{79DC27B3-90D1-4809-9B42-9DAE2D5CAF59}" sibTransId="{069B15D3-32C2-4975-946E-974C0EE69251}"/>
    <dgm:cxn modelId="{E0B1291F-56A4-4EC0-9C7F-C63E6000D170}" type="presOf" srcId="{C6C44DE4-18A7-45F5-A22E-09766DB83BC2}" destId="{208ABB00-49DB-4FD6-B72C-91D626624AAE}" srcOrd="0" destOrd="0" presId="urn:microsoft.com/office/officeart/2005/8/layout/vList3#1"/>
    <dgm:cxn modelId="{DA71D327-523D-4DD0-BA57-3CC1AB54ED2E}" srcId="{52BE7AF8-F1C5-4D08-988F-8120C2F05EA0}" destId="{6A7DD9DD-743D-42DA-8996-44F09B376C0E}" srcOrd="2" destOrd="0" parTransId="{BB60A4BF-65E7-404A-BB5F-21612619D137}" sibTransId="{88B4DB7C-315E-4A3C-8130-C4DE6B955832}"/>
    <dgm:cxn modelId="{27FE82B6-DF2D-46CF-820D-0BEF8F316DEE}" srcId="{52BE7AF8-F1C5-4D08-988F-8120C2F05EA0}" destId="{B7F1B289-E563-4740-BB57-602620D455A3}" srcOrd="5" destOrd="0" parTransId="{80C4C740-045C-4B4A-ABE2-D2E2841A705D}" sibTransId="{B18CC491-3397-4668-BABA-D7A6A20417CA}"/>
    <dgm:cxn modelId="{8C64F62F-1CB7-4151-8975-34579F8462DE}" type="presOf" srcId="{52BE7AF8-F1C5-4D08-988F-8120C2F05EA0}" destId="{2B57141A-AF9A-463B-BA43-4C5E28E9B27B}" srcOrd="0" destOrd="0" presId="urn:microsoft.com/office/officeart/2005/8/layout/vList3#1"/>
    <dgm:cxn modelId="{9C3F6B35-9627-4D13-B2BD-33570B9E44CD}" type="presOf" srcId="{C71FAF49-0DA5-484D-88F1-86D817A9A75D}" destId="{C4DCA8F3-E404-42C6-A4C4-648F4B49CAA9}" srcOrd="0" destOrd="0" presId="urn:microsoft.com/office/officeart/2005/8/layout/vList3#1"/>
    <dgm:cxn modelId="{611737FD-0F6F-45BD-84E1-B002F2F337B7}" type="presOf" srcId="{097B12A0-8F47-4A4E-A6FF-598591E3F500}" destId="{AE13BCE1-B9CF-458D-820D-63BFC911D7CA}" srcOrd="0" destOrd="0" presId="urn:microsoft.com/office/officeart/2005/8/layout/vList3#1"/>
    <dgm:cxn modelId="{A5B5C3EC-1FCC-4470-B3EA-FFE740936648}" type="presOf" srcId="{24EE1DC8-5D59-46CD-8D3D-F4082D67C64B}" destId="{8F70C6CA-B73A-4F92-A6F4-9EB6B9E8878A}" srcOrd="0" destOrd="0" presId="urn:microsoft.com/office/officeart/2005/8/layout/vList3#1"/>
    <dgm:cxn modelId="{A3545EAB-6717-4F01-A519-01ACECA98B22}" type="presOf" srcId="{B7F1B289-E563-4740-BB57-602620D455A3}" destId="{ED1A797A-FA87-4750-9AB9-D16FE02EC5B8}" srcOrd="0" destOrd="0" presId="urn:microsoft.com/office/officeart/2005/8/layout/vList3#1"/>
    <dgm:cxn modelId="{EA82351F-C73F-4779-A6BA-B03B3F46DFAD}" srcId="{52BE7AF8-F1C5-4D08-988F-8120C2F05EA0}" destId="{24EE1DC8-5D59-46CD-8D3D-F4082D67C64B}" srcOrd="0" destOrd="0" parTransId="{437BDB76-1257-4359-B769-9DCF6FCB976F}" sibTransId="{9BCD752F-050D-492D-8E0E-1DCC9483E577}"/>
    <dgm:cxn modelId="{067C7630-8632-4420-95CA-6883AD8F897C}" type="presOf" srcId="{6A7DD9DD-743D-42DA-8996-44F09B376C0E}" destId="{DA16D2B1-C49D-4B61-826A-7B941999200F}" srcOrd="0" destOrd="0" presId="urn:microsoft.com/office/officeart/2005/8/layout/vList3#1"/>
    <dgm:cxn modelId="{90E1A274-E9FF-405B-99F1-0E6CE8DD10B6}" srcId="{52BE7AF8-F1C5-4D08-988F-8120C2F05EA0}" destId="{C71FAF49-0DA5-484D-88F1-86D817A9A75D}" srcOrd="4" destOrd="0" parTransId="{42E17A65-702A-49B5-98C6-1AF1AC1B2C36}" sibTransId="{6A1E294B-D61C-4EC6-93B2-25E5E991BF42}"/>
    <dgm:cxn modelId="{F060474D-D6CC-414E-8164-9D5D63EE9110}" srcId="{52BE7AF8-F1C5-4D08-988F-8120C2F05EA0}" destId="{C6C44DE4-18A7-45F5-A22E-09766DB83BC2}" srcOrd="1" destOrd="0" parTransId="{31738D20-94C0-4752-81C0-C050818C099B}" sibTransId="{39B40540-36A6-4D78-8D76-0CD6A6673BA6}"/>
    <dgm:cxn modelId="{947468A0-ED22-476B-8DA1-E9252F0B3090}" type="presParOf" srcId="{2B57141A-AF9A-463B-BA43-4C5E28E9B27B}" destId="{80BEED0B-F8D4-4B1A-B334-72307511DE30}" srcOrd="0" destOrd="0" presId="urn:microsoft.com/office/officeart/2005/8/layout/vList3#1"/>
    <dgm:cxn modelId="{971432FC-CB0E-4332-BB01-9442457BEAB1}" type="presParOf" srcId="{80BEED0B-F8D4-4B1A-B334-72307511DE30}" destId="{187BD103-FB81-463E-8045-AAC24FBE673F}" srcOrd="0" destOrd="0" presId="urn:microsoft.com/office/officeart/2005/8/layout/vList3#1"/>
    <dgm:cxn modelId="{821A53B3-9E6A-4B5A-9FE9-BA688A8622FC}" type="presParOf" srcId="{80BEED0B-F8D4-4B1A-B334-72307511DE30}" destId="{8F70C6CA-B73A-4F92-A6F4-9EB6B9E8878A}" srcOrd="1" destOrd="0" presId="urn:microsoft.com/office/officeart/2005/8/layout/vList3#1"/>
    <dgm:cxn modelId="{D4E50A2B-4299-45D7-BE98-3ECD5437500C}" type="presParOf" srcId="{2B57141A-AF9A-463B-BA43-4C5E28E9B27B}" destId="{586BE5AF-CCF5-4BF6-B833-3324D2C8A5FD}" srcOrd="1" destOrd="0" presId="urn:microsoft.com/office/officeart/2005/8/layout/vList3#1"/>
    <dgm:cxn modelId="{65BB5754-AC37-41EF-A27A-D44F508B9E28}" type="presParOf" srcId="{2B57141A-AF9A-463B-BA43-4C5E28E9B27B}" destId="{1A103D2D-CD17-49BE-9CD3-1D52916B136A}" srcOrd="2" destOrd="0" presId="urn:microsoft.com/office/officeart/2005/8/layout/vList3#1"/>
    <dgm:cxn modelId="{C9D154D1-1425-42CA-A99F-FBAA4216CED5}" type="presParOf" srcId="{1A103D2D-CD17-49BE-9CD3-1D52916B136A}" destId="{F0CC51AB-60BF-44C2-BBD9-EBF4648DEC09}" srcOrd="0" destOrd="0" presId="urn:microsoft.com/office/officeart/2005/8/layout/vList3#1"/>
    <dgm:cxn modelId="{A17230CD-D49F-4424-A239-5EB1FB12394F}" type="presParOf" srcId="{1A103D2D-CD17-49BE-9CD3-1D52916B136A}" destId="{208ABB00-49DB-4FD6-B72C-91D626624AAE}" srcOrd="1" destOrd="0" presId="urn:microsoft.com/office/officeart/2005/8/layout/vList3#1"/>
    <dgm:cxn modelId="{4E4F98C0-0971-411E-867F-1873A632825A}" type="presParOf" srcId="{2B57141A-AF9A-463B-BA43-4C5E28E9B27B}" destId="{55A42CF6-77FE-4788-A39A-0870A511BFA8}" srcOrd="3" destOrd="0" presId="urn:microsoft.com/office/officeart/2005/8/layout/vList3#1"/>
    <dgm:cxn modelId="{A5F54332-9074-4077-80E6-5558C7A547AE}" type="presParOf" srcId="{2B57141A-AF9A-463B-BA43-4C5E28E9B27B}" destId="{0273D5D2-8D43-4C73-9DC6-88ED2A24C2EF}" srcOrd="4" destOrd="0" presId="urn:microsoft.com/office/officeart/2005/8/layout/vList3#1"/>
    <dgm:cxn modelId="{8FFBCD47-D777-4A22-AC96-1BD7C261C450}" type="presParOf" srcId="{0273D5D2-8D43-4C73-9DC6-88ED2A24C2EF}" destId="{B5F49A38-D0D7-4296-9B28-66F3A99634F0}" srcOrd="0" destOrd="0" presId="urn:microsoft.com/office/officeart/2005/8/layout/vList3#1"/>
    <dgm:cxn modelId="{5CFE488B-8508-42D2-B8E7-E50AFBF127F6}" type="presParOf" srcId="{0273D5D2-8D43-4C73-9DC6-88ED2A24C2EF}" destId="{DA16D2B1-C49D-4B61-826A-7B941999200F}" srcOrd="1" destOrd="0" presId="urn:microsoft.com/office/officeart/2005/8/layout/vList3#1"/>
    <dgm:cxn modelId="{C9F449C9-4C88-4271-849E-4DF8156E0DD7}" type="presParOf" srcId="{2B57141A-AF9A-463B-BA43-4C5E28E9B27B}" destId="{4BAB6181-6674-4CC3-87E3-12BAEB1732D5}" srcOrd="5" destOrd="0" presId="urn:microsoft.com/office/officeart/2005/8/layout/vList3#1"/>
    <dgm:cxn modelId="{22BEDAC2-3676-4FAB-BEC1-8C840EE68A94}" type="presParOf" srcId="{2B57141A-AF9A-463B-BA43-4C5E28E9B27B}" destId="{54F086B7-1B85-40C9-BD66-3F8D53AE307A}" srcOrd="6" destOrd="0" presId="urn:microsoft.com/office/officeart/2005/8/layout/vList3#1"/>
    <dgm:cxn modelId="{8682B411-2AD0-4302-93AA-22F77E34E22F}" type="presParOf" srcId="{54F086B7-1B85-40C9-BD66-3F8D53AE307A}" destId="{8C89B4BD-0E21-476A-9592-921C9A92D28F}" srcOrd="0" destOrd="0" presId="urn:microsoft.com/office/officeart/2005/8/layout/vList3#1"/>
    <dgm:cxn modelId="{7979095A-079E-477C-A738-D336A823FE6F}" type="presParOf" srcId="{54F086B7-1B85-40C9-BD66-3F8D53AE307A}" destId="{AE13BCE1-B9CF-458D-820D-63BFC911D7CA}" srcOrd="1" destOrd="0" presId="urn:microsoft.com/office/officeart/2005/8/layout/vList3#1"/>
    <dgm:cxn modelId="{84A99B93-1FC0-4297-8AF0-647F7F06A62E}" type="presParOf" srcId="{2B57141A-AF9A-463B-BA43-4C5E28E9B27B}" destId="{1D867661-43A5-4BC1-8694-AD2C70D551AA}" srcOrd="7" destOrd="0" presId="urn:microsoft.com/office/officeart/2005/8/layout/vList3#1"/>
    <dgm:cxn modelId="{FF2BBD46-10F8-4450-BE0C-2AA98ADA78DF}" type="presParOf" srcId="{2B57141A-AF9A-463B-BA43-4C5E28E9B27B}" destId="{1FC0607F-CD0A-405A-8181-A5644DB8B588}" srcOrd="8" destOrd="0" presId="urn:microsoft.com/office/officeart/2005/8/layout/vList3#1"/>
    <dgm:cxn modelId="{63D54C31-F443-457E-A5A5-EF034BA8225E}" type="presParOf" srcId="{1FC0607F-CD0A-405A-8181-A5644DB8B588}" destId="{7339A9A6-AB5F-4FE1-9273-9A477ABB10D3}" srcOrd="0" destOrd="0" presId="urn:microsoft.com/office/officeart/2005/8/layout/vList3#1"/>
    <dgm:cxn modelId="{D65825CF-0F29-4D93-9F84-192DFCD45EB0}" type="presParOf" srcId="{1FC0607F-CD0A-405A-8181-A5644DB8B588}" destId="{C4DCA8F3-E404-42C6-A4C4-648F4B49CAA9}" srcOrd="1" destOrd="0" presId="urn:microsoft.com/office/officeart/2005/8/layout/vList3#1"/>
    <dgm:cxn modelId="{0FCFB2E2-747D-410F-9670-65AE0B7B3416}" type="presParOf" srcId="{2B57141A-AF9A-463B-BA43-4C5E28E9B27B}" destId="{74A1FA35-6641-4A53-91EB-0A9747EC9C48}" srcOrd="9" destOrd="0" presId="urn:microsoft.com/office/officeart/2005/8/layout/vList3#1"/>
    <dgm:cxn modelId="{455FB3D9-3101-4B9F-B7FB-34424DE59F58}" type="presParOf" srcId="{2B57141A-AF9A-463B-BA43-4C5E28E9B27B}" destId="{C8F08535-CB8C-4215-997D-A923A68AF43C}" srcOrd="10" destOrd="0" presId="urn:microsoft.com/office/officeart/2005/8/layout/vList3#1"/>
    <dgm:cxn modelId="{306CFC57-2BAA-4C58-BD93-7B693E538281}" type="presParOf" srcId="{C8F08535-CB8C-4215-997D-A923A68AF43C}" destId="{2A017604-ABA6-4772-AE48-D3481F5DAD82}" srcOrd="0" destOrd="0" presId="urn:microsoft.com/office/officeart/2005/8/layout/vList3#1"/>
    <dgm:cxn modelId="{64582D63-CCBA-4FAA-9894-3A9615E87ADD}" type="presParOf" srcId="{C8F08535-CB8C-4215-997D-A923A68AF43C}" destId="{ED1A797A-FA87-4750-9AB9-D16FE02EC5B8}" srcOrd="1" destOrd="0" presId="urn:microsoft.com/office/officeart/2005/8/layout/vList3#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70C6CA-B73A-4F92-A6F4-9EB6B9E8878A}">
      <dsp:nvSpPr>
        <dsp:cNvPr id="0" name=""/>
        <dsp:cNvSpPr/>
      </dsp:nvSpPr>
      <dsp:spPr>
        <a:xfrm rot="10800000">
          <a:off x="1340549" y="4052"/>
          <a:ext cx="4897806" cy="662993"/>
        </a:xfrm>
        <a:prstGeom prst="homePlate">
          <a:avLst/>
        </a:prstGeom>
        <a:gradFill rotWithShape="0">
          <a:gsLst>
            <a:gs pos="0">
              <a:schemeClr val="accent6">
                <a:alpha val="90000"/>
                <a:hueOff val="0"/>
                <a:satOff val="0"/>
                <a:lumOff val="0"/>
                <a:alphaOff val="0"/>
                <a:shade val="51000"/>
                <a:satMod val="130000"/>
              </a:schemeClr>
            </a:gs>
            <a:gs pos="80000">
              <a:schemeClr val="accent6">
                <a:alpha val="90000"/>
                <a:hueOff val="0"/>
                <a:satOff val="0"/>
                <a:lumOff val="0"/>
                <a:alphaOff val="0"/>
                <a:shade val="93000"/>
                <a:satMod val="130000"/>
              </a:schemeClr>
            </a:gs>
            <a:gs pos="100000">
              <a:schemeClr val="accent6">
                <a:alpha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92362" tIns="106680" rIns="199136" bIns="106680" numCol="1" spcCol="1270" anchor="ctr" anchorCtr="0">
          <a:noAutofit/>
        </a:bodyPr>
        <a:lstStyle/>
        <a:p>
          <a:pPr lvl="0" algn="l" defTabSz="1244600">
            <a:lnSpc>
              <a:spcPct val="90000"/>
            </a:lnSpc>
            <a:spcBef>
              <a:spcPct val="0"/>
            </a:spcBef>
            <a:spcAft>
              <a:spcPct val="35000"/>
            </a:spcAft>
          </a:pPr>
          <a:r>
            <a:rPr lang="ru-RU" sz="2800" kern="1200" dirty="0" smtClean="0"/>
            <a:t>Хороший заработок</a:t>
          </a:r>
          <a:endParaRPr lang="ru-RU" sz="2800" kern="1200" dirty="0"/>
        </a:p>
      </dsp:txBody>
      <dsp:txXfrm rot="10800000">
        <a:off x="1506297" y="4052"/>
        <a:ext cx="4732058" cy="662993"/>
      </dsp:txXfrm>
    </dsp:sp>
    <dsp:sp modelId="{187BD103-FB81-463E-8045-AAC24FBE673F}">
      <dsp:nvSpPr>
        <dsp:cNvPr id="0" name=""/>
        <dsp:cNvSpPr/>
      </dsp:nvSpPr>
      <dsp:spPr>
        <a:xfrm>
          <a:off x="1059701" y="99934"/>
          <a:ext cx="662993" cy="662993"/>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208ABB00-49DB-4FD6-B72C-91D626624AAE}">
      <dsp:nvSpPr>
        <dsp:cNvPr id="0" name=""/>
        <dsp:cNvSpPr/>
      </dsp:nvSpPr>
      <dsp:spPr>
        <a:xfrm rot="10800000">
          <a:off x="1384609" y="864954"/>
          <a:ext cx="4839060" cy="662993"/>
        </a:xfrm>
        <a:prstGeom prst="homePlate">
          <a:avLst/>
        </a:prstGeom>
        <a:gradFill rotWithShape="0">
          <a:gsLst>
            <a:gs pos="0">
              <a:schemeClr val="accent6">
                <a:alpha val="90000"/>
                <a:hueOff val="0"/>
                <a:satOff val="0"/>
                <a:lumOff val="0"/>
                <a:alphaOff val="-8000"/>
                <a:shade val="51000"/>
                <a:satMod val="130000"/>
              </a:schemeClr>
            </a:gs>
            <a:gs pos="80000">
              <a:schemeClr val="accent6">
                <a:alpha val="90000"/>
                <a:hueOff val="0"/>
                <a:satOff val="0"/>
                <a:lumOff val="0"/>
                <a:alphaOff val="-8000"/>
                <a:shade val="93000"/>
                <a:satMod val="130000"/>
              </a:schemeClr>
            </a:gs>
            <a:gs pos="100000">
              <a:schemeClr val="accent6">
                <a:alpha val="90000"/>
                <a:hueOff val="0"/>
                <a:satOff val="0"/>
                <a:lumOff val="0"/>
                <a:alphaOff val="-8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92362" tIns="106680" rIns="199136" bIns="106680" numCol="1" spcCol="1270" anchor="ctr" anchorCtr="0">
          <a:noAutofit/>
        </a:bodyPr>
        <a:lstStyle/>
        <a:p>
          <a:pPr lvl="0" algn="l" defTabSz="1244600">
            <a:lnSpc>
              <a:spcPct val="90000"/>
            </a:lnSpc>
            <a:spcBef>
              <a:spcPct val="0"/>
            </a:spcBef>
            <a:spcAft>
              <a:spcPct val="35000"/>
            </a:spcAft>
          </a:pPr>
          <a:r>
            <a:rPr lang="ru-RU" sz="2800" kern="1200" dirty="0" smtClean="0"/>
            <a:t>Поиск  клиентов, общение с </a:t>
          </a:r>
          <a:r>
            <a:rPr lang="ru-RU" sz="2800" kern="1200" dirty="0" err="1" smtClean="0"/>
            <a:t>интресными</a:t>
          </a:r>
          <a:r>
            <a:rPr lang="ru-RU" sz="2800" kern="1200" dirty="0" smtClean="0"/>
            <a:t> людьми</a:t>
          </a:r>
          <a:endParaRPr lang="ru-RU" sz="2800" kern="1200" dirty="0"/>
        </a:p>
      </dsp:txBody>
      <dsp:txXfrm rot="10800000">
        <a:off x="1550357" y="864954"/>
        <a:ext cx="4673312" cy="662993"/>
      </dsp:txXfrm>
    </dsp:sp>
    <dsp:sp modelId="{F0CC51AB-60BF-44C2-BBD9-EBF4648DEC09}">
      <dsp:nvSpPr>
        <dsp:cNvPr id="0" name=""/>
        <dsp:cNvSpPr/>
      </dsp:nvSpPr>
      <dsp:spPr>
        <a:xfrm>
          <a:off x="1053112" y="864954"/>
          <a:ext cx="662993" cy="662993"/>
        </a:xfrm>
        <a:prstGeom prst="ellipse">
          <a:avLst/>
        </a:prstGeom>
        <a:blipFill rotWithShape="1">
          <a:blip xmlns:r="http://schemas.openxmlformats.org/officeDocument/2006/relationships" r:embed="rId2"/>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DA16D2B1-C49D-4B61-826A-7B941999200F}">
      <dsp:nvSpPr>
        <dsp:cNvPr id="0" name=""/>
        <dsp:cNvSpPr/>
      </dsp:nvSpPr>
      <dsp:spPr>
        <a:xfrm rot="10800000">
          <a:off x="1384609" y="1725856"/>
          <a:ext cx="4839060" cy="662993"/>
        </a:xfrm>
        <a:prstGeom prst="homePlate">
          <a:avLst/>
        </a:prstGeom>
        <a:gradFill rotWithShape="0">
          <a:gsLst>
            <a:gs pos="0">
              <a:schemeClr val="accent6">
                <a:alpha val="90000"/>
                <a:hueOff val="0"/>
                <a:satOff val="0"/>
                <a:lumOff val="0"/>
                <a:alphaOff val="-16000"/>
                <a:shade val="51000"/>
                <a:satMod val="130000"/>
              </a:schemeClr>
            </a:gs>
            <a:gs pos="80000">
              <a:schemeClr val="accent6">
                <a:alpha val="90000"/>
                <a:hueOff val="0"/>
                <a:satOff val="0"/>
                <a:lumOff val="0"/>
                <a:alphaOff val="-16000"/>
                <a:shade val="93000"/>
                <a:satMod val="130000"/>
              </a:schemeClr>
            </a:gs>
            <a:gs pos="100000">
              <a:schemeClr val="accent6">
                <a:alpha val="90000"/>
                <a:hueOff val="0"/>
                <a:satOff val="0"/>
                <a:lumOff val="0"/>
                <a:alphaOff val="-16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92362" tIns="106680" rIns="199136" bIns="106680" numCol="1" spcCol="1270" anchor="ctr" anchorCtr="0">
          <a:noAutofit/>
        </a:bodyPr>
        <a:lstStyle/>
        <a:p>
          <a:pPr lvl="0" algn="l" defTabSz="1244600">
            <a:lnSpc>
              <a:spcPct val="90000"/>
            </a:lnSpc>
            <a:spcBef>
              <a:spcPct val="0"/>
            </a:spcBef>
            <a:spcAft>
              <a:spcPct val="35000"/>
            </a:spcAft>
          </a:pPr>
          <a:r>
            <a:rPr lang="ru-RU" sz="2800" kern="1200" dirty="0" smtClean="0"/>
            <a:t>Свободный график работы</a:t>
          </a:r>
          <a:endParaRPr lang="ru-RU" sz="2800" kern="1200" dirty="0"/>
        </a:p>
      </dsp:txBody>
      <dsp:txXfrm rot="10800000">
        <a:off x="1550357" y="1725856"/>
        <a:ext cx="4673312" cy="662993"/>
      </dsp:txXfrm>
    </dsp:sp>
    <dsp:sp modelId="{B5F49A38-D0D7-4296-9B28-66F3A99634F0}">
      <dsp:nvSpPr>
        <dsp:cNvPr id="0" name=""/>
        <dsp:cNvSpPr/>
      </dsp:nvSpPr>
      <dsp:spPr>
        <a:xfrm>
          <a:off x="1053112" y="1725856"/>
          <a:ext cx="662993" cy="662993"/>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AE13BCE1-B9CF-458D-820D-63BFC911D7CA}">
      <dsp:nvSpPr>
        <dsp:cNvPr id="0" name=""/>
        <dsp:cNvSpPr/>
      </dsp:nvSpPr>
      <dsp:spPr>
        <a:xfrm rot="10800000">
          <a:off x="1397723" y="2652070"/>
          <a:ext cx="4839060" cy="662993"/>
        </a:xfrm>
        <a:prstGeom prst="homePlate">
          <a:avLst/>
        </a:prstGeom>
        <a:gradFill rotWithShape="0">
          <a:gsLst>
            <a:gs pos="0">
              <a:schemeClr val="accent6">
                <a:alpha val="90000"/>
                <a:hueOff val="0"/>
                <a:satOff val="0"/>
                <a:lumOff val="0"/>
                <a:alphaOff val="-24000"/>
                <a:shade val="51000"/>
                <a:satMod val="130000"/>
              </a:schemeClr>
            </a:gs>
            <a:gs pos="80000">
              <a:schemeClr val="accent6">
                <a:alpha val="90000"/>
                <a:hueOff val="0"/>
                <a:satOff val="0"/>
                <a:lumOff val="0"/>
                <a:alphaOff val="-24000"/>
                <a:shade val="93000"/>
                <a:satMod val="130000"/>
              </a:schemeClr>
            </a:gs>
            <a:gs pos="100000">
              <a:schemeClr val="accent6">
                <a:alpha val="90000"/>
                <a:hueOff val="0"/>
                <a:satOff val="0"/>
                <a:lumOff val="0"/>
                <a:alphaOff val="-24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92362" tIns="91440" rIns="170688" bIns="91440" numCol="1" spcCol="1270" anchor="ctr" anchorCtr="0">
          <a:noAutofit/>
        </a:bodyPr>
        <a:lstStyle/>
        <a:p>
          <a:pPr lvl="0" algn="l" defTabSz="1066800">
            <a:lnSpc>
              <a:spcPct val="90000"/>
            </a:lnSpc>
            <a:spcBef>
              <a:spcPct val="0"/>
            </a:spcBef>
            <a:spcAft>
              <a:spcPct val="35000"/>
            </a:spcAft>
          </a:pPr>
          <a:r>
            <a:rPr lang="ru-RU" sz="2400" kern="1200" dirty="0" smtClean="0"/>
            <a:t>Высокая ответственность</a:t>
          </a:r>
          <a:endParaRPr lang="ru-RU" sz="2400" kern="1200" dirty="0"/>
        </a:p>
      </dsp:txBody>
      <dsp:txXfrm rot="10800000">
        <a:off x="1563471" y="2652070"/>
        <a:ext cx="4673312" cy="662993"/>
      </dsp:txXfrm>
    </dsp:sp>
    <dsp:sp modelId="{8C89B4BD-0E21-476A-9592-921C9A92D28F}">
      <dsp:nvSpPr>
        <dsp:cNvPr id="0" name=""/>
        <dsp:cNvSpPr/>
      </dsp:nvSpPr>
      <dsp:spPr>
        <a:xfrm>
          <a:off x="1053112" y="2586759"/>
          <a:ext cx="662993" cy="662993"/>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C4DCA8F3-E404-42C6-A4C4-648F4B49CAA9}">
      <dsp:nvSpPr>
        <dsp:cNvPr id="0" name=""/>
        <dsp:cNvSpPr/>
      </dsp:nvSpPr>
      <dsp:spPr>
        <a:xfrm rot="10800000">
          <a:off x="1384609" y="3447661"/>
          <a:ext cx="4839060" cy="662993"/>
        </a:xfrm>
        <a:prstGeom prst="homePlate">
          <a:avLst/>
        </a:prstGeom>
        <a:gradFill rotWithShape="0">
          <a:gsLst>
            <a:gs pos="0">
              <a:schemeClr val="accent6">
                <a:alpha val="90000"/>
                <a:hueOff val="0"/>
                <a:satOff val="0"/>
                <a:lumOff val="0"/>
                <a:alphaOff val="-32000"/>
                <a:shade val="51000"/>
                <a:satMod val="130000"/>
              </a:schemeClr>
            </a:gs>
            <a:gs pos="80000">
              <a:schemeClr val="accent6">
                <a:alpha val="90000"/>
                <a:hueOff val="0"/>
                <a:satOff val="0"/>
                <a:lumOff val="0"/>
                <a:alphaOff val="-32000"/>
                <a:shade val="93000"/>
                <a:satMod val="130000"/>
              </a:schemeClr>
            </a:gs>
            <a:gs pos="100000">
              <a:schemeClr val="accent6">
                <a:alpha val="90000"/>
                <a:hueOff val="0"/>
                <a:satOff val="0"/>
                <a:lumOff val="0"/>
                <a:alphaOff val="-32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92362" tIns="68580" rIns="128016" bIns="68580" numCol="1" spcCol="1270" anchor="ctr" anchorCtr="0">
          <a:noAutofit/>
        </a:bodyPr>
        <a:lstStyle/>
        <a:p>
          <a:pPr lvl="0" algn="l" defTabSz="800100">
            <a:lnSpc>
              <a:spcPct val="90000"/>
            </a:lnSpc>
            <a:spcBef>
              <a:spcPct val="0"/>
            </a:spcBef>
            <a:spcAft>
              <a:spcPct val="35000"/>
            </a:spcAft>
          </a:pPr>
          <a:r>
            <a:rPr lang="ru-RU" sz="1800" kern="1200" dirty="0" smtClean="0">
              <a:latin typeface="Times New Roman" pitchFamily="18" charset="0"/>
              <a:cs typeface="Times New Roman" pitchFamily="18" charset="0"/>
            </a:rPr>
            <a:t> </a:t>
          </a:r>
          <a:r>
            <a:rPr lang="ru-RU" sz="2400" kern="1200" dirty="0" smtClean="0">
              <a:latin typeface="+mj-lt"/>
              <a:cs typeface="Times New Roman" pitchFamily="18" charset="0"/>
            </a:rPr>
            <a:t>Качественно оборудовать рабочее место</a:t>
          </a:r>
          <a:endParaRPr lang="ru-RU" sz="2400" kern="1200" dirty="0">
            <a:latin typeface="+mj-lt"/>
          </a:endParaRPr>
        </a:p>
      </dsp:txBody>
      <dsp:txXfrm rot="10800000">
        <a:off x="1550357" y="3447661"/>
        <a:ext cx="4673312" cy="662993"/>
      </dsp:txXfrm>
    </dsp:sp>
    <dsp:sp modelId="{7339A9A6-AB5F-4FE1-9273-9A477ABB10D3}">
      <dsp:nvSpPr>
        <dsp:cNvPr id="0" name=""/>
        <dsp:cNvSpPr/>
      </dsp:nvSpPr>
      <dsp:spPr>
        <a:xfrm>
          <a:off x="1053112" y="3447661"/>
          <a:ext cx="662993" cy="662993"/>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ED1A797A-FA87-4750-9AB9-D16FE02EC5B8}">
      <dsp:nvSpPr>
        <dsp:cNvPr id="0" name=""/>
        <dsp:cNvSpPr/>
      </dsp:nvSpPr>
      <dsp:spPr>
        <a:xfrm rot="10800000">
          <a:off x="1384609" y="4308564"/>
          <a:ext cx="4839060" cy="662993"/>
        </a:xfrm>
        <a:prstGeom prst="homePlate">
          <a:avLst/>
        </a:prstGeom>
        <a:gradFill rotWithShape="0">
          <a:gsLst>
            <a:gs pos="0">
              <a:schemeClr val="accent6">
                <a:alpha val="90000"/>
                <a:hueOff val="0"/>
                <a:satOff val="0"/>
                <a:lumOff val="0"/>
                <a:alphaOff val="-40000"/>
                <a:shade val="51000"/>
                <a:satMod val="130000"/>
              </a:schemeClr>
            </a:gs>
            <a:gs pos="80000">
              <a:schemeClr val="accent6">
                <a:alpha val="90000"/>
                <a:hueOff val="0"/>
                <a:satOff val="0"/>
                <a:lumOff val="0"/>
                <a:alphaOff val="-40000"/>
                <a:shade val="93000"/>
                <a:satMod val="130000"/>
              </a:schemeClr>
            </a:gs>
            <a:gs pos="100000">
              <a:schemeClr val="accent6">
                <a:alpha val="90000"/>
                <a:hueOff val="0"/>
                <a:satOff val="0"/>
                <a:lumOff val="0"/>
                <a:alphaOff val="-40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92362" tIns="91440" rIns="170688" bIns="91440" numCol="1" spcCol="1270" anchor="ctr" anchorCtr="0">
          <a:noAutofit/>
        </a:bodyPr>
        <a:lstStyle/>
        <a:p>
          <a:pPr lvl="0" algn="l" defTabSz="1066800">
            <a:lnSpc>
              <a:spcPct val="90000"/>
            </a:lnSpc>
            <a:spcBef>
              <a:spcPct val="0"/>
            </a:spcBef>
            <a:spcAft>
              <a:spcPct val="35000"/>
            </a:spcAft>
          </a:pPr>
          <a:r>
            <a:rPr lang="ru-RU" sz="2400" kern="1200" dirty="0" smtClean="0"/>
            <a:t>Медицинские противопоказания</a:t>
          </a:r>
          <a:endParaRPr lang="ru-RU" sz="2400" kern="1200" dirty="0"/>
        </a:p>
      </dsp:txBody>
      <dsp:txXfrm rot="10800000">
        <a:off x="1550357" y="4308564"/>
        <a:ext cx="4673312" cy="662993"/>
      </dsp:txXfrm>
    </dsp:sp>
    <dsp:sp modelId="{2A017604-ABA6-4772-AE48-D3481F5DAD82}">
      <dsp:nvSpPr>
        <dsp:cNvPr id="0" name=""/>
        <dsp:cNvSpPr/>
      </dsp:nvSpPr>
      <dsp:spPr>
        <a:xfrm>
          <a:off x="1053112" y="4308564"/>
          <a:ext cx="662993" cy="662993"/>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CD04184-2886-456D-A831-4437D0CB8D23}" type="datetimeFigureOut">
              <a:rPr lang="ru-RU" smtClean="0"/>
              <a:t>17.04.19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1A5DA4-EA4C-4748-8243-1561322BBD3F}" type="slidenum">
              <a:rPr lang="ru-RU" smtClean="0"/>
              <a:t>‹#›</a:t>
            </a:fld>
            <a:endParaRPr lang="ru-RU"/>
          </a:p>
        </p:txBody>
      </p:sp>
    </p:spTree>
    <p:extLst>
      <p:ext uri="{BB962C8B-B14F-4D97-AF65-F5344CB8AC3E}">
        <p14:creationId xmlns:p14="http://schemas.microsoft.com/office/powerpoint/2010/main" val="3678919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0" i="0" kern="1200" dirty="0" smtClean="0">
                <a:solidFill>
                  <a:schemeClr val="tx1"/>
                </a:solidFill>
                <a:effectLst/>
                <a:latin typeface="+mn-lt"/>
                <a:ea typeface="+mn-ea"/>
                <a:cs typeface="+mn-cs"/>
              </a:rPr>
              <a:t>Еще с давних времен люди верили, что тату обладают магическими особенностями. Благодаря им, тогда можно было определить социальный статус человека, племя либо сословие, членом которого он являлся. На сегодняшний день, в определенных случаях татуировки ассоциируются с принадлежностью к различным субкультурам. Тату, как эксклюзивный вид искусства, общество признало лишь с приходом ХХ века. Причиной этому послужило появление универсальных технологий и наличие опытных мастеров, обладавших на должном уровне техникой нанесения перманентных рисунков на кожу. Спрос вызвал потребность в профессиональных исполнителях, способных наносить рисунки на любой участок тела. Источник: https://profitworks.com.ua/professii/sport-i-krasota/master-tatu © www.profitworks.com.uaЕще с давних времен люди верили, что тату обладают магическими особенностями. Благодаря им, тогда можно было определить социальный статус человека, племя либо сословие, членом которого он являлся. На сегодняшний день, в определенных случаях татуировки ассоциируются с принадлежностью к различным субкультурам. Тату, как эксклюзивный вид искусства, общество признало лишь с приходом ХХ века. Причиной этому послужило появление универсальных технологий и наличие опытных мастеров, обладавших на должном уровне техникой нанесения перманентных рисунков на кожу. Спрос вызвал потребность в профессиональных исполнителях, способных наносить рисунки на любой участок тела. Источник: https://profitworks.com.ua/professii/sport-i-krasota/master-tatu © www.profitworks.com.ua</a:t>
            </a:r>
            <a:endParaRPr lang="ru-RU" dirty="0"/>
          </a:p>
        </p:txBody>
      </p:sp>
      <p:sp>
        <p:nvSpPr>
          <p:cNvPr id="4" name="Номер слайда 3"/>
          <p:cNvSpPr>
            <a:spLocks noGrp="1"/>
          </p:cNvSpPr>
          <p:nvPr>
            <p:ph type="sldNum" sz="quarter" idx="10"/>
          </p:nvPr>
        </p:nvSpPr>
        <p:spPr/>
        <p:txBody>
          <a:bodyPr/>
          <a:lstStyle/>
          <a:p>
            <a:fld id="{151A5DA4-EA4C-4748-8243-1561322BBD3F}" type="slidenum">
              <a:rPr lang="ru-RU" smtClean="0"/>
              <a:t>4</a:t>
            </a:fld>
            <a:endParaRPr lang="ru-RU"/>
          </a:p>
        </p:txBody>
      </p:sp>
    </p:spTree>
    <p:extLst>
      <p:ext uri="{BB962C8B-B14F-4D97-AF65-F5344CB8AC3E}">
        <p14:creationId xmlns:p14="http://schemas.microsoft.com/office/powerpoint/2010/main" val="22804298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8AB435A-B80A-4298-9FA9-FBD334E811E1}" type="datetimeFigureOut">
              <a:rPr lang="ru-RU" smtClean="0"/>
              <a:pPr/>
              <a:t>17.04.19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5E9F8E0-2B53-4A5F-BFD5-204165CCF604}" type="slidenum">
              <a:rPr lang="ru-RU" smtClean="0"/>
              <a:pPr/>
              <a:t>‹#›</a:t>
            </a:fld>
            <a:endParaRPr lang="ru-RU"/>
          </a:p>
        </p:txBody>
      </p:sp>
    </p:spTree>
    <p:extLst>
      <p:ext uri="{BB962C8B-B14F-4D97-AF65-F5344CB8AC3E}">
        <p14:creationId xmlns:p14="http://schemas.microsoft.com/office/powerpoint/2010/main" val="22349290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8AB435A-B80A-4298-9FA9-FBD334E811E1}" type="datetimeFigureOut">
              <a:rPr lang="ru-RU" smtClean="0"/>
              <a:pPr/>
              <a:t>17.04.19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5E9F8E0-2B53-4A5F-BFD5-204165CCF604}" type="slidenum">
              <a:rPr lang="ru-RU" smtClean="0"/>
              <a:pPr/>
              <a:t>‹#›</a:t>
            </a:fld>
            <a:endParaRPr lang="ru-RU"/>
          </a:p>
        </p:txBody>
      </p:sp>
    </p:spTree>
    <p:extLst>
      <p:ext uri="{BB962C8B-B14F-4D97-AF65-F5344CB8AC3E}">
        <p14:creationId xmlns:p14="http://schemas.microsoft.com/office/powerpoint/2010/main" val="32029506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8AB435A-B80A-4298-9FA9-FBD334E811E1}" type="datetimeFigureOut">
              <a:rPr lang="ru-RU" smtClean="0"/>
              <a:pPr/>
              <a:t>17.04.19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5E9F8E0-2B53-4A5F-BFD5-204165CCF604}" type="slidenum">
              <a:rPr lang="ru-RU" smtClean="0"/>
              <a:pPr/>
              <a:t>‹#›</a:t>
            </a:fld>
            <a:endParaRPr lang="ru-RU"/>
          </a:p>
        </p:txBody>
      </p:sp>
    </p:spTree>
    <p:extLst>
      <p:ext uri="{BB962C8B-B14F-4D97-AF65-F5344CB8AC3E}">
        <p14:creationId xmlns:p14="http://schemas.microsoft.com/office/powerpoint/2010/main" val="12107247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8AB435A-B80A-4298-9FA9-FBD334E811E1}" type="datetimeFigureOut">
              <a:rPr lang="ru-RU" smtClean="0"/>
              <a:pPr/>
              <a:t>17.04.19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5E9F8E0-2B53-4A5F-BFD5-204165CCF604}" type="slidenum">
              <a:rPr lang="ru-RU" smtClean="0"/>
              <a:pPr/>
              <a:t>‹#›</a:t>
            </a:fld>
            <a:endParaRPr lang="ru-RU"/>
          </a:p>
        </p:txBody>
      </p:sp>
    </p:spTree>
    <p:extLst>
      <p:ext uri="{BB962C8B-B14F-4D97-AF65-F5344CB8AC3E}">
        <p14:creationId xmlns:p14="http://schemas.microsoft.com/office/powerpoint/2010/main" val="42274239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8AB435A-B80A-4298-9FA9-FBD334E811E1}" type="datetimeFigureOut">
              <a:rPr lang="ru-RU" smtClean="0"/>
              <a:pPr/>
              <a:t>17.04.19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5E9F8E0-2B53-4A5F-BFD5-204165CCF604}" type="slidenum">
              <a:rPr lang="ru-RU" smtClean="0"/>
              <a:pPr/>
              <a:t>‹#›</a:t>
            </a:fld>
            <a:endParaRPr lang="ru-RU"/>
          </a:p>
        </p:txBody>
      </p:sp>
    </p:spTree>
    <p:extLst>
      <p:ext uri="{BB962C8B-B14F-4D97-AF65-F5344CB8AC3E}">
        <p14:creationId xmlns:p14="http://schemas.microsoft.com/office/powerpoint/2010/main" val="1145067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8AB435A-B80A-4298-9FA9-FBD334E811E1}" type="datetimeFigureOut">
              <a:rPr lang="ru-RU" smtClean="0"/>
              <a:pPr/>
              <a:t>17.04.19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5E9F8E0-2B53-4A5F-BFD5-204165CCF604}" type="slidenum">
              <a:rPr lang="ru-RU" smtClean="0"/>
              <a:pPr/>
              <a:t>‹#›</a:t>
            </a:fld>
            <a:endParaRPr lang="ru-RU"/>
          </a:p>
        </p:txBody>
      </p:sp>
    </p:spTree>
    <p:extLst>
      <p:ext uri="{BB962C8B-B14F-4D97-AF65-F5344CB8AC3E}">
        <p14:creationId xmlns:p14="http://schemas.microsoft.com/office/powerpoint/2010/main" val="23622667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8AB435A-B80A-4298-9FA9-FBD334E811E1}" type="datetimeFigureOut">
              <a:rPr lang="ru-RU" smtClean="0"/>
              <a:pPr/>
              <a:t>17.04.19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5E9F8E0-2B53-4A5F-BFD5-204165CCF604}" type="slidenum">
              <a:rPr lang="ru-RU" smtClean="0"/>
              <a:pPr/>
              <a:t>‹#›</a:t>
            </a:fld>
            <a:endParaRPr lang="ru-RU"/>
          </a:p>
        </p:txBody>
      </p:sp>
    </p:spTree>
    <p:extLst>
      <p:ext uri="{BB962C8B-B14F-4D97-AF65-F5344CB8AC3E}">
        <p14:creationId xmlns:p14="http://schemas.microsoft.com/office/powerpoint/2010/main" val="41861547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8AB435A-B80A-4298-9FA9-FBD334E811E1}" type="datetimeFigureOut">
              <a:rPr lang="ru-RU" smtClean="0"/>
              <a:pPr/>
              <a:t>17.04.19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5E9F8E0-2B53-4A5F-BFD5-204165CCF604}" type="slidenum">
              <a:rPr lang="ru-RU" smtClean="0"/>
              <a:pPr/>
              <a:t>‹#›</a:t>
            </a:fld>
            <a:endParaRPr lang="ru-RU"/>
          </a:p>
        </p:txBody>
      </p:sp>
    </p:spTree>
    <p:extLst>
      <p:ext uri="{BB962C8B-B14F-4D97-AF65-F5344CB8AC3E}">
        <p14:creationId xmlns:p14="http://schemas.microsoft.com/office/powerpoint/2010/main" val="10746169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8AB435A-B80A-4298-9FA9-FBD334E811E1}" type="datetimeFigureOut">
              <a:rPr lang="ru-RU" smtClean="0"/>
              <a:pPr/>
              <a:t>17.04.19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5E9F8E0-2B53-4A5F-BFD5-204165CCF604}" type="slidenum">
              <a:rPr lang="ru-RU" smtClean="0"/>
              <a:pPr/>
              <a:t>‹#›</a:t>
            </a:fld>
            <a:endParaRPr lang="ru-RU"/>
          </a:p>
        </p:txBody>
      </p:sp>
    </p:spTree>
    <p:extLst>
      <p:ext uri="{BB962C8B-B14F-4D97-AF65-F5344CB8AC3E}">
        <p14:creationId xmlns:p14="http://schemas.microsoft.com/office/powerpoint/2010/main" val="7993502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8AB435A-B80A-4298-9FA9-FBD334E811E1}" type="datetimeFigureOut">
              <a:rPr lang="ru-RU" smtClean="0"/>
              <a:pPr/>
              <a:t>17.04.19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5E9F8E0-2B53-4A5F-BFD5-204165CCF604}" type="slidenum">
              <a:rPr lang="ru-RU" smtClean="0"/>
              <a:pPr/>
              <a:t>‹#›</a:t>
            </a:fld>
            <a:endParaRPr lang="ru-RU"/>
          </a:p>
        </p:txBody>
      </p:sp>
    </p:spTree>
    <p:extLst>
      <p:ext uri="{BB962C8B-B14F-4D97-AF65-F5344CB8AC3E}">
        <p14:creationId xmlns:p14="http://schemas.microsoft.com/office/powerpoint/2010/main" val="1322842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8AB435A-B80A-4298-9FA9-FBD334E811E1}" type="datetimeFigureOut">
              <a:rPr lang="ru-RU" smtClean="0"/>
              <a:pPr/>
              <a:t>17.04.19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5E9F8E0-2B53-4A5F-BFD5-204165CCF604}" type="slidenum">
              <a:rPr lang="ru-RU" smtClean="0"/>
              <a:pPr/>
              <a:t>‹#›</a:t>
            </a:fld>
            <a:endParaRPr lang="ru-RU"/>
          </a:p>
        </p:txBody>
      </p:sp>
    </p:spTree>
    <p:extLst>
      <p:ext uri="{BB962C8B-B14F-4D97-AF65-F5344CB8AC3E}">
        <p14:creationId xmlns:p14="http://schemas.microsoft.com/office/powerpoint/2010/main" val="27015151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AB435A-B80A-4298-9FA9-FBD334E811E1}" type="datetimeFigureOut">
              <a:rPr lang="ru-RU" smtClean="0"/>
              <a:pPr/>
              <a:t>17.04.19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E9F8E0-2B53-4A5F-BFD5-204165CCF604}" type="slidenum">
              <a:rPr lang="ru-RU" smtClean="0"/>
              <a:pPr/>
              <a:t>‹#›</a:t>
            </a:fld>
            <a:endParaRPr lang="ru-RU"/>
          </a:p>
        </p:txBody>
      </p:sp>
    </p:spTree>
    <p:extLst>
      <p:ext uri="{BB962C8B-B14F-4D97-AF65-F5344CB8AC3E}">
        <p14:creationId xmlns:p14="http://schemas.microsoft.com/office/powerpoint/2010/main" val="22162308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0000" r="-10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8722" y="1556792"/>
            <a:ext cx="7772400" cy="1470025"/>
          </a:xfrm>
        </p:spPr>
        <p:txBody>
          <a:bodyPr>
            <a:normAutofit/>
          </a:bodyPr>
          <a:lstStyle/>
          <a:p>
            <a:r>
              <a:rPr lang="ru-RU" b="1" dirty="0" smtClean="0">
                <a:solidFill>
                  <a:schemeClr val="tx2">
                    <a:lumMod val="75000"/>
                  </a:schemeClr>
                </a:solidFill>
              </a:rPr>
              <a:t>Моя будущая профессия-</a:t>
            </a:r>
            <a:br>
              <a:rPr lang="ru-RU" b="1" dirty="0" smtClean="0">
                <a:solidFill>
                  <a:schemeClr val="tx2">
                    <a:lumMod val="75000"/>
                  </a:schemeClr>
                </a:solidFill>
              </a:rPr>
            </a:br>
            <a:r>
              <a:rPr lang="ru-RU" b="1" dirty="0" smtClean="0">
                <a:solidFill>
                  <a:schemeClr val="tx2">
                    <a:lumMod val="75000"/>
                  </a:schemeClr>
                </a:solidFill>
              </a:rPr>
              <a:t>мастер татуировки</a:t>
            </a:r>
            <a:endParaRPr lang="ru-RU" b="1" dirty="0">
              <a:solidFill>
                <a:schemeClr val="tx2">
                  <a:lumMod val="75000"/>
                </a:schemeClr>
              </a:solidFill>
            </a:endParaRPr>
          </a:p>
        </p:txBody>
      </p:sp>
      <p:sp>
        <p:nvSpPr>
          <p:cNvPr id="6" name="Подзаголовок 5"/>
          <p:cNvSpPr>
            <a:spLocks noGrp="1"/>
          </p:cNvSpPr>
          <p:nvPr>
            <p:ph type="subTitle" idx="1"/>
          </p:nvPr>
        </p:nvSpPr>
        <p:spPr>
          <a:xfrm>
            <a:off x="5004048" y="4149080"/>
            <a:ext cx="3960440" cy="1752600"/>
          </a:xfrm>
        </p:spPr>
        <p:txBody>
          <a:bodyPr>
            <a:normAutofit fontScale="70000" lnSpcReduction="20000"/>
          </a:bodyPr>
          <a:lstStyle/>
          <a:p>
            <a:r>
              <a:rPr lang="ru-RU" dirty="0" smtClean="0">
                <a:solidFill>
                  <a:schemeClr val="tx2">
                    <a:lumMod val="50000"/>
                  </a:schemeClr>
                </a:solidFill>
              </a:rPr>
              <a:t>Выполнила: ученица 8а класса</a:t>
            </a:r>
          </a:p>
          <a:p>
            <a:r>
              <a:rPr lang="ru-RU" dirty="0" smtClean="0">
                <a:solidFill>
                  <a:schemeClr val="tx2">
                    <a:lumMod val="50000"/>
                  </a:schemeClr>
                </a:solidFill>
              </a:rPr>
              <a:t>                        Кузьминых </a:t>
            </a:r>
            <a:r>
              <a:rPr lang="ru-RU" dirty="0" err="1" smtClean="0">
                <a:solidFill>
                  <a:schemeClr val="tx2">
                    <a:lumMod val="50000"/>
                  </a:schemeClr>
                </a:solidFill>
              </a:rPr>
              <a:t>Саяна</a:t>
            </a:r>
            <a:endParaRPr lang="ru-RU" dirty="0" smtClean="0">
              <a:solidFill>
                <a:schemeClr val="tx2">
                  <a:lumMod val="50000"/>
                </a:schemeClr>
              </a:solidFill>
            </a:endParaRPr>
          </a:p>
          <a:p>
            <a:r>
              <a:rPr lang="ru-RU" dirty="0" smtClean="0">
                <a:solidFill>
                  <a:schemeClr val="tx2">
                    <a:lumMod val="50000"/>
                  </a:schemeClr>
                </a:solidFill>
              </a:rPr>
              <a:t>Руководитель: Адамова Н.С.</a:t>
            </a:r>
            <a:endParaRPr lang="ru-RU" dirty="0">
              <a:solidFill>
                <a:schemeClr val="tx2">
                  <a:lumMod val="50000"/>
                </a:schemeClr>
              </a:solidFill>
            </a:endParaRPr>
          </a:p>
        </p:txBody>
      </p:sp>
      <p:sp>
        <p:nvSpPr>
          <p:cNvPr id="4" name="Прямоугольник 3"/>
          <p:cNvSpPr/>
          <p:nvPr/>
        </p:nvSpPr>
        <p:spPr>
          <a:xfrm>
            <a:off x="381181" y="284288"/>
            <a:ext cx="8058616" cy="523220"/>
          </a:xfrm>
          <a:prstGeom prst="rect">
            <a:avLst/>
          </a:prstGeom>
          <a:solidFill>
            <a:schemeClr val="bg1"/>
          </a:solidFill>
        </p:spPr>
        <p:txBody>
          <a:bodyPr wrap="square">
            <a:spAutoFit/>
          </a:bodyPr>
          <a:lstStyle/>
          <a:p>
            <a:pPr lvl="0" algn="ctr" fontAlgn="base">
              <a:spcBef>
                <a:spcPct val="0"/>
              </a:spcBef>
              <a:spcAft>
                <a:spcPct val="0"/>
              </a:spcAft>
            </a:pPr>
            <a:r>
              <a:rPr lang="ru-RU" sz="1400" b="1" dirty="0" smtClean="0">
                <a:solidFill>
                  <a:schemeClr val="tx2">
                    <a:lumMod val="75000"/>
                  </a:schemeClr>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МОКУ</a:t>
            </a:r>
            <a:r>
              <a:rPr lang="ru-RU" sz="1400" b="1" dirty="0" smtClean="0">
                <a:solidFill>
                  <a:schemeClr val="tx2">
                    <a:lumMod val="75000"/>
                  </a:schemeClr>
                </a:solidFill>
                <a:effectLst>
                  <a:outerShdw blurRad="38100" dist="38100" dir="2700000" algn="tl">
                    <a:srgbClr val="000000">
                      <a:alpha val="43137"/>
                    </a:srgbClr>
                  </a:outerShdw>
                </a:effectLst>
                <a:latin typeface="Arial" pitchFamily="34" charset="0"/>
                <a:cs typeface="Arial" pitchFamily="34" charset="0"/>
              </a:rPr>
              <a:t> «</a:t>
            </a:r>
            <a:r>
              <a:rPr lang="ru-RU" sz="1400" b="1" dirty="0" smtClean="0">
                <a:solidFill>
                  <a:schemeClr val="tx2">
                    <a:lumMod val="75000"/>
                  </a:schemeClr>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СПЕЦИАЛЬНАЯ </a:t>
            </a:r>
            <a:r>
              <a:rPr lang="ru-RU" sz="1400" b="1" dirty="0">
                <a:solidFill>
                  <a:schemeClr val="tx2">
                    <a:lumMod val="75000"/>
                  </a:schemeClr>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(КОРРЕКЦИОННАЯ) ОСНОВНАЯ </a:t>
            </a:r>
          </a:p>
          <a:p>
            <a:pPr lvl="0" algn="ctr" eaLnBrk="0" fontAlgn="base" hangingPunct="0">
              <a:spcBef>
                <a:spcPct val="0"/>
              </a:spcBef>
              <a:spcAft>
                <a:spcPct val="0"/>
              </a:spcAft>
            </a:pPr>
            <a:r>
              <a:rPr lang="ru-RU" sz="1400" b="1" dirty="0">
                <a:solidFill>
                  <a:schemeClr val="tx2">
                    <a:lumMod val="75000"/>
                  </a:schemeClr>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ОБЩЕОБРАЗОВАТЕЛЬНАЯ ШКОЛА №22 (</a:t>
            </a:r>
            <a:r>
              <a:rPr lang="en-US" sz="1400" b="1" dirty="0">
                <a:solidFill>
                  <a:schemeClr val="tx2">
                    <a:lumMod val="75000"/>
                  </a:schemeClr>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VII </a:t>
            </a:r>
            <a:r>
              <a:rPr lang="ru-RU" sz="1400" b="1" dirty="0">
                <a:solidFill>
                  <a:schemeClr val="tx2">
                    <a:lumMod val="75000"/>
                  </a:schemeClr>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 вида)</a:t>
            </a:r>
            <a:endParaRPr lang="ru-RU" sz="1400" b="1" dirty="0">
              <a:solidFill>
                <a:schemeClr val="tx2">
                  <a:lumMod val="7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1026" name="Picture 2" descr="https://msk.tattoo.firmika.ru/data/texts_img/3517/ec8df25be14e8b939b7e015fa63872cc.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456" y="3861048"/>
            <a:ext cx="4269676" cy="2825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2534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0000" r="-10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lstStyle/>
          <a:p>
            <a:pPr marL="0" indent="0">
              <a:buNone/>
            </a:pPr>
            <a:r>
              <a:rPr lang="ru-RU" dirty="0" smtClean="0"/>
              <a:t>	Н</a:t>
            </a:r>
            <a:r>
              <a:rPr lang="ru-RU" dirty="0" smtClean="0"/>
              <a:t>астоящий </a:t>
            </a:r>
            <a:r>
              <a:rPr lang="ru-RU" dirty="0"/>
              <a:t>мастер татуировки – это ответственный человек, в руках которого не только красота несмываемого рисунка, но и здоровье клиента</a:t>
            </a:r>
            <a:r>
              <a:rPr lang="ru-RU" dirty="0" smtClean="0"/>
              <a:t>.</a:t>
            </a:r>
          </a:p>
          <a:p>
            <a:pPr marL="0" indent="0">
              <a:buNone/>
            </a:pPr>
            <a:endParaRPr lang="ru-RU" dirty="0"/>
          </a:p>
          <a:p>
            <a:pPr marL="0" indent="0" algn="ctr">
              <a:buNone/>
            </a:pPr>
            <a:r>
              <a:rPr lang="ru-RU" dirty="0" smtClean="0"/>
              <a:t>СПАСИБО ЗА ВНИМАНИЕ!</a:t>
            </a:r>
            <a:endParaRPr lang="ru-RU" dirty="0"/>
          </a:p>
        </p:txBody>
      </p:sp>
    </p:spTree>
    <p:extLst>
      <p:ext uri="{BB962C8B-B14F-4D97-AF65-F5344CB8AC3E}">
        <p14:creationId xmlns:p14="http://schemas.microsoft.com/office/powerpoint/2010/main" val="2037274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0000" r="-10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45719" cy="202034"/>
          </a:xfrm>
        </p:spPr>
        <p:txBody>
          <a:bodyPr>
            <a:normAutofit fontScale="90000"/>
          </a:bodyPr>
          <a:lstStyle/>
          <a:p>
            <a:r>
              <a:rPr lang="ru-RU" dirty="0" smtClean="0"/>
              <a:t/>
            </a:r>
            <a:br>
              <a:rPr lang="ru-RU" dirty="0" smtClean="0"/>
            </a:br>
            <a:endParaRPr lang="ru-RU" dirty="0"/>
          </a:p>
        </p:txBody>
      </p:sp>
      <p:sp>
        <p:nvSpPr>
          <p:cNvPr id="3" name="Объект 2"/>
          <p:cNvSpPr>
            <a:spLocks noGrp="1"/>
          </p:cNvSpPr>
          <p:nvPr>
            <p:ph idx="1"/>
          </p:nvPr>
        </p:nvSpPr>
        <p:spPr>
          <a:xfrm>
            <a:off x="305152" y="980728"/>
            <a:ext cx="8838848" cy="2376264"/>
          </a:xfrm>
        </p:spPr>
        <p:txBody>
          <a:bodyPr>
            <a:normAutofit fontScale="92500" lnSpcReduction="10000"/>
          </a:bodyPr>
          <a:lstStyle/>
          <a:p>
            <a:pPr marL="0" indent="0">
              <a:buNone/>
            </a:pPr>
            <a:r>
              <a:rPr lang="ru-RU" dirty="0"/>
              <a:t> </a:t>
            </a:r>
            <a:r>
              <a:rPr lang="ru-RU" dirty="0" smtClean="0"/>
              <a:t>     Я </a:t>
            </a:r>
            <a:r>
              <a:rPr lang="ru-RU" dirty="0"/>
              <a:t>мечтаю стать </a:t>
            </a:r>
            <a:r>
              <a:rPr lang="ru-RU" dirty="0" smtClean="0"/>
              <a:t>мастером-тату, чтобы помочь людям,  которые стремятся </a:t>
            </a:r>
            <a:r>
              <a:rPr lang="ru-RU" dirty="0"/>
              <a:t>к оригинальному самовыражению, </a:t>
            </a:r>
            <a:r>
              <a:rPr lang="ru-RU" dirty="0" smtClean="0"/>
              <a:t> </a:t>
            </a:r>
            <a:r>
              <a:rPr lang="ru-RU" dirty="0"/>
              <a:t>возможности подчеркнуть свою индивидуальность </a:t>
            </a:r>
            <a:r>
              <a:rPr lang="ru-RU" dirty="0" smtClean="0"/>
              <a:t>, решить психологические проблемы. </a:t>
            </a:r>
            <a:endParaRPr lang="ru-RU" dirty="0"/>
          </a:p>
        </p:txBody>
      </p:sp>
      <p:pic>
        <p:nvPicPr>
          <p:cNvPr id="2050" name="Picture 2" descr="https://pix-feed.com/wp-content/uploads/2018/02/20-1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32040" y="3573016"/>
            <a:ext cx="3315505" cy="3007924"/>
          </a:xfrm>
          <a:prstGeom prst="rect">
            <a:avLst/>
          </a:prstGeom>
          <a:noFill/>
          <a:extLst>
            <a:ext uri="{909E8E84-426E-40DD-AFC4-6F175D3DCCD1}">
              <a14:hiddenFill xmlns:a14="http://schemas.microsoft.com/office/drawing/2010/main">
                <a:solidFill>
                  <a:srgbClr val="FFFFFF"/>
                </a:solidFill>
              </a14:hiddenFill>
            </a:ext>
          </a:extLst>
        </p:spPr>
      </p:pic>
      <p:sp>
        <p:nvSpPr>
          <p:cNvPr id="8" name="Заголовок 1"/>
          <p:cNvSpPr txBox="1">
            <a:spLocks/>
          </p:cNvSpPr>
          <p:nvPr/>
        </p:nvSpPr>
        <p:spPr>
          <a:xfrm>
            <a:off x="1259632" y="116632"/>
            <a:ext cx="6578600" cy="86409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dirty="0" smtClean="0"/>
              <a:t>Актуальность</a:t>
            </a:r>
            <a:endParaRPr lang="ru-RU" dirty="0"/>
          </a:p>
        </p:txBody>
      </p:sp>
      <p:pic>
        <p:nvPicPr>
          <p:cNvPr id="2052" name="Picture 4" descr="https://w-dog.ru/wallpapers/15/2/291559481888159.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9783" r="14713"/>
          <a:stretch/>
        </p:blipFill>
        <p:spPr bwMode="auto">
          <a:xfrm>
            <a:off x="971600" y="3522174"/>
            <a:ext cx="3003071" cy="30587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27720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0000" r="-10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370384" cy="58018"/>
          </a:xfrm>
        </p:spPr>
        <p:txBody>
          <a:bodyPr>
            <a:normAutofit fontScale="90000"/>
          </a:bodyPr>
          <a:lstStyle/>
          <a:p>
            <a:r>
              <a:rPr lang="ru-RU" dirty="0" smtClean="0"/>
              <a:t/>
            </a:r>
            <a:br>
              <a:rPr lang="ru-RU" dirty="0" smtClean="0"/>
            </a:br>
            <a:endParaRPr lang="ru-RU" dirty="0"/>
          </a:p>
        </p:txBody>
      </p:sp>
      <p:sp>
        <p:nvSpPr>
          <p:cNvPr id="5" name="Заголовок 1"/>
          <p:cNvSpPr txBox="1">
            <a:spLocks/>
          </p:cNvSpPr>
          <p:nvPr/>
        </p:nvSpPr>
        <p:spPr>
          <a:xfrm>
            <a:off x="1043608" y="-99392"/>
            <a:ext cx="6578600" cy="141413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mtClean="0"/>
              <a:t>Цель и задачи:</a:t>
            </a:r>
            <a:endParaRPr lang="ru-RU" dirty="0"/>
          </a:p>
        </p:txBody>
      </p:sp>
      <p:sp>
        <p:nvSpPr>
          <p:cNvPr id="6" name="Объект 2"/>
          <p:cNvSpPr>
            <a:spLocks noGrp="1"/>
          </p:cNvSpPr>
          <p:nvPr>
            <p:ph idx="1"/>
          </p:nvPr>
        </p:nvSpPr>
        <p:spPr>
          <a:xfrm>
            <a:off x="107950" y="1052513"/>
            <a:ext cx="8712522" cy="3275647"/>
          </a:xfrm>
        </p:spPr>
        <p:txBody>
          <a:bodyPr>
            <a:normAutofit fontScale="70000" lnSpcReduction="20000"/>
          </a:bodyPr>
          <a:lstStyle/>
          <a:p>
            <a:pPr marL="0" indent="0" algn="ctr">
              <a:lnSpc>
                <a:spcPct val="110000"/>
              </a:lnSpc>
              <a:spcBef>
                <a:spcPts val="0"/>
              </a:spcBef>
              <a:buNone/>
            </a:pPr>
            <a:r>
              <a:rPr lang="ru-RU" dirty="0" smtClean="0"/>
              <a:t>     Выявить </a:t>
            </a:r>
            <a:r>
              <a:rPr lang="ru-RU" dirty="0"/>
              <a:t>свои способности и интересы, найти </a:t>
            </a:r>
            <a:r>
              <a:rPr lang="ru-RU" dirty="0" smtClean="0"/>
              <a:t>наиболее </a:t>
            </a:r>
            <a:r>
              <a:rPr lang="ru-RU" dirty="0"/>
              <a:t>оптимальное сочетание их в своей будущей профессии. </a:t>
            </a:r>
            <a:endParaRPr lang="ru-RU" dirty="0" smtClean="0"/>
          </a:p>
          <a:p>
            <a:pPr>
              <a:lnSpc>
                <a:spcPct val="110000"/>
              </a:lnSpc>
              <a:spcBef>
                <a:spcPts val="0"/>
              </a:spcBef>
            </a:pPr>
            <a:r>
              <a:rPr lang="ru-RU" dirty="0"/>
              <a:t> </a:t>
            </a:r>
            <a:r>
              <a:rPr lang="ru-RU" dirty="0" smtClean="0"/>
              <a:t>ознакомиться </a:t>
            </a:r>
            <a:r>
              <a:rPr lang="ru-RU" dirty="0"/>
              <a:t>с интересующей меня профессией и её характеристиками;</a:t>
            </a:r>
          </a:p>
          <a:p>
            <a:pPr lvl="0"/>
            <a:r>
              <a:rPr lang="ru-RU" dirty="0"/>
              <a:t>выявить способности и качества, необходимые </a:t>
            </a:r>
            <a:r>
              <a:rPr lang="ru-RU" dirty="0" smtClean="0"/>
              <a:t>мастеру - тату;</a:t>
            </a:r>
            <a:endParaRPr lang="ru-RU" dirty="0"/>
          </a:p>
          <a:p>
            <a:pPr lvl="0"/>
            <a:r>
              <a:rPr lang="ru-RU" dirty="0"/>
              <a:t>узнать, где можно получить данную профессию, и какие перспективы открываются в </a:t>
            </a:r>
            <a:r>
              <a:rPr lang="ru-RU" dirty="0" smtClean="0"/>
              <a:t>будущем;</a:t>
            </a:r>
          </a:p>
          <a:p>
            <a:pPr lvl="0"/>
            <a:r>
              <a:rPr lang="ru-RU" dirty="0" smtClean="0"/>
              <a:t>разработка </a:t>
            </a:r>
            <a:r>
              <a:rPr lang="ru-RU" dirty="0"/>
              <a:t>новых сюжетов </a:t>
            </a:r>
            <a:r>
              <a:rPr lang="ru-RU" dirty="0" smtClean="0"/>
              <a:t>рисунков (флеши-эскизов), </a:t>
            </a:r>
            <a:r>
              <a:rPr lang="ru-RU" dirty="0"/>
              <a:t>чтобы потом демонстрировать их тем клиентам, которые посетили салон без своего эскиза. </a:t>
            </a:r>
            <a:endParaRPr lang="ru-RU" dirty="0" smtClean="0"/>
          </a:p>
          <a:p>
            <a:pPr lvl="0"/>
            <a:endParaRPr lang="ru-RU" dirty="0"/>
          </a:p>
        </p:txBody>
      </p:sp>
      <p:pic>
        <p:nvPicPr>
          <p:cNvPr id="3074" name="Picture 2" descr="https://avatars.mds.yandex.net/get-pdb/49816/f80fd3c9-2281-4e92-8671-523f83f3a0ca/s1200?webp=false"/>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0713" b="13319"/>
          <a:stretch/>
        </p:blipFill>
        <p:spPr bwMode="auto">
          <a:xfrm>
            <a:off x="5652120" y="4005064"/>
            <a:ext cx="2664296" cy="25348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12068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10000" r="-10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endParaRPr lang="ru-RU" dirty="0"/>
          </a:p>
        </p:txBody>
      </p:sp>
      <p:sp>
        <p:nvSpPr>
          <p:cNvPr id="3" name="Объект 2"/>
          <p:cNvSpPr>
            <a:spLocks noGrp="1"/>
          </p:cNvSpPr>
          <p:nvPr>
            <p:ph idx="1"/>
          </p:nvPr>
        </p:nvSpPr>
        <p:spPr>
          <a:xfrm>
            <a:off x="539552" y="1052736"/>
            <a:ext cx="8352928" cy="2448272"/>
          </a:xfrm>
        </p:spPr>
        <p:txBody>
          <a:bodyPr>
            <a:normAutofit fontScale="70000" lnSpcReduction="20000"/>
          </a:bodyPr>
          <a:lstStyle/>
          <a:p>
            <a:pPr marL="0" indent="0">
              <a:buNone/>
            </a:pPr>
            <a:r>
              <a:rPr lang="ru-RU" dirty="0" smtClean="0"/>
              <a:t>	По </a:t>
            </a:r>
            <a:r>
              <a:rPr lang="ru-RU" dirty="0"/>
              <a:t>одной из версий, слово происходит от таитянского слова </a:t>
            </a:r>
            <a:r>
              <a:rPr lang="ru-RU" i="1" dirty="0" err="1"/>
              <a:t>tatau</a:t>
            </a:r>
            <a:r>
              <a:rPr lang="ru-RU" dirty="0"/>
              <a:t> – рисунок.</a:t>
            </a:r>
            <a:br>
              <a:rPr lang="ru-RU" dirty="0"/>
            </a:br>
            <a:r>
              <a:rPr lang="ru-RU" dirty="0"/>
              <a:t>В Европе слово появилось после путешествия капитана </a:t>
            </a:r>
            <a:r>
              <a:rPr lang="ru-RU" dirty="0" smtClean="0"/>
              <a:t>Джеймса Кука (английский военный моряк) на </a:t>
            </a:r>
            <a:r>
              <a:rPr lang="ru-RU" dirty="0"/>
              <a:t>Таити.</a:t>
            </a:r>
          </a:p>
          <a:p>
            <a:pPr marL="0" indent="0">
              <a:buNone/>
            </a:pPr>
            <a:r>
              <a:rPr lang="ru-RU" dirty="0" smtClean="0"/>
              <a:t>	Татуировка </a:t>
            </a:r>
            <a:r>
              <a:rPr lang="ru-RU" dirty="0"/>
              <a:t>(тату) — это нанесение стойкого (перманентного) рисунка на кожу.</a:t>
            </a:r>
          </a:p>
          <a:p>
            <a:pPr marL="0" indent="0" fontAlgn="base">
              <a:buNone/>
            </a:pPr>
            <a:r>
              <a:rPr lang="ru-RU" dirty="0" smtClean="0"/>
              <a:t>	Мастер - тату </a:t>
            </a:r>
            <a:r>
              <a:rPr lang="ru-RU" dirty="0"/>
              <a:t>– специалист по нанесению художественной татуировки.</a:t>
            </a:r>
          </a:p>
          <a:p>
            <a:pPr marL="0" indent="0" fontAlgn="base">
              <a:buNone/>
            </a:pPr>
            <a:endParaRPr lang="ru-RU" dirty="0"/>
          </a:p>
        </p:txBody>
      </p:sp>
      <p:sp>
        <p:nvSpPr>
          <p:cNvPr id="4" name="Заголовок 1"/>
          <p:cNvSpPr txBox="1">
            <a:spLocks/>
          </p:cNvSpPr>
          <p:nvPr/>
        </p:nvSpPr>
        <p:spPr>
          <a:xfrm>
            <a:off x="225989" y="188640"/>
            <a:ext cx="8424936" cy="771213"/>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fontAlgn="base"/>
            <a:r>
              <a:rPr lang="ru-RU" sz="4400" b="1" dirty="0" smtClean="0"/>
              <a:t> </a:t>
            </a:r>
          </a:p>
          <a:p>
            <a:pPr algn="ctr" fontAlgn="base"/>
            <a:r>
              <a:rPr lang="ru-RU" sz="4400" b="1" dirty="0" smtClean="0"/>
              <a:t>Мастер-тату</a:t>
            </a:r>
            <a:endParaRPr lang="ru-RU" sz="4400" b="1" dirty="0"/>
          </a:p>
        </p:txBody>
      </p:sp>
      <p:pic>
        <p:nvPicPr>
          <p:cNvPr id="5122" name="Picture 2" descr="https://inkppl.com/assets/php/files/032017/2841763.main_imag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99792" y="3717032"/>
            <a:ext cx="4396642" cy="292523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c.wallhere.com/photos/63/b9/1920x1080_px_abstract_art_Colorful_colors_design_illustration_light-1488437.jpg!d"/>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30" y="0"/>
            <a:ext cx="913547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s://magazine.sangbleu.com/wp-content/uploads/2013/10/2.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67544" y="548680"/>
            <a:ext cx="2373846" cy="340411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http://miroland.com/wp-content/uploads/2012/03/%D0%A2%D0%B0%D1%82%D1%83%D0%B8%D1%80%D0%BE%D0%B2%D0%BA%D0%B8_%D0%BC%D0%B0%D0%BE%D1%80%D0%B8_%D1%82%D0%B0%D1%82%D1%83-Maori_tattoo-3.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23528" y="4293096"/>
            <a:ext cx="3184672" cy="2388504"/>
          </a:xfrm>
          <a:prstGeom prst="rect">
            <a:avLst/>
          </a:prstGeom>
          <a:noFill/>
          <a:extLst>
            <a:ext uri="{909E8E84-426E-40DD-AFC4-6F175D3DCCD1}">
              <a14:hiddenFill xmlns:a14="http://schemas.microsoft.com/office/drawing/2010/main">
                <a:solidFill>
                  <a:srgbClr val="FFFFFF"/>
                </a:solidFill>
              </a14:hiddenFill>
            </a:ext>
          </a:extLst>
        </p:spPr>
      </p:pic>
      <p:sp>
        <p:nvSpPr>
          <p:cNvPr id="9" name="Заголовок 1"/>
          <p:cNvSpPr txBox="1">
            <a:spLocks/>
          </p:cNvSpPr>
          <p:nvPr/>
        </p:nvSpPr>
        <p:spPr>
          <a:xfrm>
            <a:off x="467544" y="692696"/>
            <a:ext cx="8229600" cy="648072"/>
          </a:xfrm>
          <a:prstGeom prst="rect">
            <a:avLst/>
          </a:prstGeom>
        </p:spPr>
        <p:txBody>
          <a:bodyPr vert="horz" lIns="91440" tIns="45720" rIns="91440" bIns="45720" rtlCol="0" anchor="ctr">
            <a:normAutofit fontScale="90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mtClean="0"/>
              <a:t>                           Из истории</a:t>
            </a:r>
            <a:endParaRPr lang="ru-RU" dirty="0"/>
          </a:p>
        </p:txBody>
      </p:sp>
      <p:sp>
        <p:nvSpPr>
          <p:cNvPr id="10" name="Объект 2"/>
          <p:cNvSpPr txBox="1">
            <a:spLocks/>
          </p:cNvSpPr>
          <p:nvPr/>
        </p:nvSpPr>
        <p:spPr>
          <a:xfrm>
            <a:off x="3635896" y="1600200"/>
            <a:ext cx="5328592" cy="4525963"/>
          </a:xfrm>
          <a:prstGeom prst="rect">
            <a:avLst/>
          </a:prstGeom>
        </p:spPr>
        <p:txBody>
          <a:bodyPr vert="horz" lIns="91440" tIns="45720" rIns="91440" bIns="45720" rtlCol="0">
            <a:normAutofit fontScale="70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base">
              <a:buFont typeface="Arial" pitchFamily="34" charset="0"/>
              <a:buNone/>
            </a:pPr>
            <a:r>
              <a:rPr lang="ru-RU" dirty="0" smtClean="0"/>
              <a:t>      Еще с давних времен люди верили, что тату обладают магическими особенностями. Благодаря им, тогда можно было определить социальный статус человека, племя либо сословие, членом которого он являлся. Тату, как эксклюзивный вид искусства, общество признало лишь с приходом ХХ века. Причиной этому послужило появление универсальных технологий и наличие опытных мастеров, обладавших на должном уровне техникой нанесения перманентных рисунков на кожу. </a:t>
            </a:r>
            <a:endParaRPr lang="ru-RU" dirty="0"/>
          </a:p>
        </p:txBody>
      </p:sp>
    </p:spTree>
    <p:extLst>
      <p:ext uri="{BB962C8B-B14F-4D97-AF65-F5344CB8AC3E}">
        <p14:creationId xmlns:p14="http://schemas.microsoft.com/office/powerpoint/2010/main" val="41275755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0000" r="-10000"/>
          </a:stretch>
        </a:blipFill>
        <a:effectLst/>
      </p:bgPr>
    </p:bg>
    <p:spTree>
      <p:nvGrpSpPr>
        <p:cNvPr id="1" name=""/>
        <p:cNvGrpSpPr/>
        <p:nvPr/>
      </p:nvGrpSpPr>
      <p:grpSpPr>
        <a:xfrm>
          <a:off x="0" y="0"/>
          <a:ext cx="0" cy="0"/>
          <a:chOff x="0" y="0"/>
          <a:chExt cx="0" cy="0"/>
        </a:xfrm>
      </p:grpSpPr>
      <p:sp>
        <p:nvSpPr>
          <p:cNvPr id="8" name="Заголовок 1"/>
          <p:cNvSpPr txBox="1">
            <a:spLocks/>
          </p:cNvSpPr>
          <p:nvPr/>
        </p:nvSpPr>
        <p:spPr>
          <a:xfrm>
            <a:off x="1172358" y="0"/>
            <a:ext cx="6578600" cy="1414130"/>
          </a:xfrm>
          <a:prstGeom prst="rect">
            <a:avLst/>
          </a:prstGeom>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dirty="0" smtClean="0">
                <a:cs typeface="Times New Roman" pitchFamily="18" charset="0"/>
              </a:rPr>
              <a:t>Характеристика выбранной профессии.</a:t>
            </a:r>
            <a:endParaRPr lang="ru-RU" dirty="0"/>
          </a:p>
        </p:txBody>
      </p:sp>
      <p:sp>
        <p:nvSpPr>
          <p:cNvPr id="9" name="Объект 2"/>
          <p:cNvSpPr txBox="1">
            <a:spLocks/>
          </p:cNvSpPr>
          <p:nvPr/>
        </p:nvSpPr>
        <p:spPr>
          <a:xfrm>
            <a:off x="310292" y="1825624"/>
            <a:ext cx="8214904" cy="1819399"/>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ru-RU" dirty="0" smtClean="0">
                <a:latin typeface="Times New Roman" pitchFamily="18" charset="0"/>
                <a:cs typeface="Times New Roman" pitchFamily="18" charset="0"/>
              </a:rPr>
              <a:t>Тип  профессии: Человек - художественный образ  </a:t>
            </a:r>
          </a:p>
          <a:p>
            <a:r>
              <a:rPr lang="ru-RU" dirty="0" smtClean="0">
                <a:latin typeface="Times New Roman" pitchFamily="18" charset="0"/>
                <a:cs typeface="Times New Roman" pitchFamily="18" charset="0"/>
              </a:rPr>
              <a:t>Класс профессии: Эвристический (творческий)</a:t>
            </a:r>
          </a:p>
          <a:p>
            <a:r>
              <a:rPr lang="ru-RU" dirty="0" smtClean="0">
                <a:latin typeface="Times New Roman" pitchFamily="18" charset="0"/>
                <a:cs typeface="Times New Roman" pitchFamily="18" charset="0"/>
              </a:rPr>
              <a:t>Группа профессии: Выполняемые в бытовых условиях  </a:t>
            </a:r>
          </a:p>
          <a:p>
            <a:pPr marL="0" indent="0">
              <a:buFont typeface="Arial" pitchFamily="34" charset="0"/>
              <a:buNone/>
            </a:pPr>
            <a:endParaRPr lang="ru-RU" dirty="0"/>
          </a:p>
        </p:txBody>
      </p:sp>
      <p:pic>
        <p:nvPicPr>
          <p:cNvPr id="10" name="Picture 4" descr="ÐÐ°Ðº ÑÑÐ°ÑÑ ÑÐ°ÑÑ-Ð¼Ð°ÑÑÐµÑÐ¾Ð¼"/>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2686" y="3861048"/>
            <a:ext cx="3935259" cy="274275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ÐÐ½ÑÑÑÑÐ¼ÐµÐ½ÑÑ"/>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36096" y="3733950"/>
            <a:ext cx="3511040" cy="29969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47809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9218" name="Picture 2" descr="https://c.wallhere.com/photos/63/b9/1920x1080_px_abstract_art_Colorful_colors_design_illustration_light-1488437.jpg!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30" y="0"/>
            <a:ext cx="913547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Заголовок 4"/>
          <p:cNvSpPr txBox="1">
            <a:spLocks/>
          </p:cNvSpPr>
          <p:nvPr/>
        </p:nvSpPr>
        <p:spPr>
          <a:xfrm>
            <a:off x="467544" y="469162"/>
            <a:ext cx="8229600" cy="389049"/>
          </a:xfrm>
          <a:prstGeom prst="rect">
            <a:avLst/>
          </a:prstGeom>
        </p:spPr>
        <p:txBody>
          <a:bodyPr vert="horz" lIns="91440" tIns="45720" rIns="91440" bIns="45720" rtlCol="0" anchor="ctr">
            <a:normAutofit fontScale="2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dirty="0" smtClean="0"/>
              <a:t/>
            </a:r>
            <a:br>
              <a:rPr lang="ru-RU" dirty="0" smtClean="0"/>
            </a:br>
            <a:r>
              <a:rPr lang="ru-RU" sz="3200" dirty="0" smtClean="0"/>
              <a:t> </a:t>
            </a:r>
            <a:r>
              <a:rPr lang="ru-RU" sz="12800" dirty="0" smtClean="0"/>
              <a:t>Особенности профессии:  </a:t>
            </a:r>
            <a:br>
              <a:rPr lang="ru-RU" sz="12800" dirty="0" smtClean="0"/>
            </a:br>
            <a:endParaRPr lang="ru-RU" sz="12800" dirty="0"/>
          </a:p>
        </p:txBody>
      </p:sp>
      <p:sp>
        <p:nvSpPr>
          <p:cNvPr id="6" name="Объект 2"/>
          <p:cNvSpPr txBox="1">
            <a:spLocks/>
          </p:cNvSpPr>
          <p:nvPr/>
        </p:nvSpPr>
        <p:spPr>
          <a:xfrm>
            <a:off x="467544" y="1166018"/>
            <a:ext cx="8229600" cy="4525963"/>
          </a:xfrm>
          <a:prstGeom prst="rect">
            <a:avLst/>
          </a:prstGeom>
        </p:spPr>
        <p:txBody>
          <a:bodyPr vert="horz" lIns="91440" tIns="45720" rIns="91440" bIns="45720" rtlCol="0">
            <a:normAutofit fontScale="6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ru-RU" sz="3400" dirty="0" smtClean="0"/>
              <a:t>В профессии тату-мастера в большей степени, чем во многих других профессиях исполнитель вкладывает в работу свою душу и свою индивидуальность. </a:t>
            </a:r>
            <a:endParaRPr lang="ru-RU" sz="3400" dirty="0" smtClean="0"/>
          </a:p>
          <a:p>
            <a:r>
              <a:rPr lang="ru-RU" sz="3400" dirty="0" smtClean="0"/>
              <a:t>Мастер</a:t>
            </a:r>
            <a:r>
              <a:rPr lang="ru-RU" sz="3400" dirty="0" smtClean="0"/>
              <a:t>, вступая в контакт с клиентом, несет </a:t>
            </a:r>
            <a:r>
              <a:rPr lang="ru-RU" sz="3400" dirty="0" smtClean="0"/>
              <a:t>юридическую </a:t>
            </a:r>
            <a:r>
              <a:rPr lang="ru-RU" sz="3400" dirty="0" smtClean="0"/>
              <a:t>ответственность за достоверное и полное информирование клиента об особенностях и условиях выполнения работы.</a:t>
            </a:r>
          </a:p>
          <a:p>
            <a:r>
              <a:rPr lang="ru-RU" sz="3400" dirty="0" smtClean="0"/>
              <a:t>В профессии тату-мастера большое значение имеет моральная </a:t>
            </a:r>
            <a:r>
              <a:rPr lang="ru-RU" sz="3400" dirty="0" smtClean="0"/>
              <a:t>ответственность </a:t>
            </a:r>
            <a:r>
              <a:rPr lang="ru-RU" sz="3400" dirty="0" smtClean="0"/>
              <a:t>за соблюдение санитарных норм и правил при организации и выполнении процедур </a:t>
            </a:r>
            <a:r>
              <a:rPr lang="ru-RU" sz="3400" dirty="0" err="1" smtClean="0"/>
              <a:t>пигментирования</a:t>
            </a:r>
            <a:r>
              <a:rPr lang="ru-RU" sz="3400" dirty="0" smtClean="0"/>
              <a:t> кожи. </a:t>
            </a:r>
            <a:endParaRPr lang="ru-RU" sz="3400" dirty="0" smtClean="0"/>
          </a:p>
          <a:p>
            <a:r>
              <a:rPr lang="ru-RU" sz="3400" dirty="0" smtClean="0"/>
              <a:t>Работа </a:t>
            </a:r>
            <a:r>
              <a:rPr lang="ru-RU" sz="3400" dirty="0" smtClean="0"/>
              <a:t>сдается исполнителем персонально и непосредственно клиенту.</a:t>
            </a:r>
          </a:p>
          <a:p>
            <a:r>
              <a:rPr lang="ru-RU" sz="3400" dirty="0" smtClean="0"/>
              <a:t>Ответственный мастер ведет сопровождение клиента после завершения работы, беспокоясь о соблюдении клиентом правил ухода за татуировкой.</a:t>
            </a:r>
          </a:p>
          <a:p>
            <a:endParaRPr lang="ru-RU" dirty="0"/>
          </a:p>
        </p:txBody>
      </p:sp>
    </p:spTree>
    <p:extLst>
      <p:ext uri="{BB962C8B-B14F-4D97-AF65-F5344CB8AC3E}">
        <p14:creationId xmlns:p14="http://schemas.microsoft.com/office/powerpoint/2010/main" val="23755766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0000" r="-10000"/>
          </a:stretch>
        </a:blipFill>
        <a:effectLst/>
      </p:bgPr>
    </p:bg>
    <p:spTree>
      <p:nvGrpSpPr>
        <p:cNvPr id="1" name=""/>
        <p:cNvGrpSpPr/>
        <p:nvPr/>
      </p:nvGrpSpPr>
      <p:grpSpPr>
        <a:xfrm>
          <a:off x="0" y="0"/>
          <a:ext cx="0" cy="0"/>
          <a:chOff x="0" y="0"/>
          <a:chExt cx="0" cy="0"/>
        </a:xfrm>
      </p:grpSpPr>
      <p:sp>
        <p:nvSpPr>
          <p:cNvPr id="2" name="Заголовок 1"/>
          <p:cNvSpPr txBox="1">
            <a:spLocks/>
          </p:cNvSpPr>
          <p:nvPr/>
        </p:nvSpPr>
        <p:spPr>
          <a:xfrm>
            <a:off x="609600" y="4270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dirty="0" smtClean="0"/>
              <a:t>Мастер-тату должен обладать...</a:t>
            </a:r>
            <a:endParaRPr lang="ru-RU" dirty="0"/>
          </a:p>
        </p:txBody>
      </p:sp>
      <p:sp>
        <p:nvSpPr>
          <p:cNvPr id="3" name="Содержимое 2"/>
          <p:cNvSpPr txBox="1">
            <a:spLocks/>
          </p:cNvSpPr>
          <p:nvPr/>
        </p:nvSpPr>
        <p:spPr>
          <a:xfrm>
            <a:off x="214282" y="1582723"/>
            <a:ext cx="4572032" cy="494635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Arial" pitchFamily="34" charset="0"/>
              <a:buNone/>
            </a:pPr>
            <a:r>
              <a:rPr lang="ru-RU" b="1" u="sng" dirty="0" smtClean="0">
                <a:solidFill>
                  <a:schemeClr val="tx2">
                    <a:lumMod val="75000"/>
                  </a:schemeClr>
                </a:solidFill>
              </a:rPr>
              <a:t>Способности:</a:t>
            </a:r>
          </a:p>
          <a:p>
            <a:r>
              <a:rPr lang="ru-RU" dirty="0" smtClean="0"/>
              <a:t>развитое пространственное мышление;</a:t>
            </a:r>
          </a:p>
          <a:p>
            <a:r>
              <a:rPr lang="ru-RU" dirty="0" smtClean="0"/>
              <a:t>художественные способности;</a:t>
            </a:r>
          </a:p>
          <a:p>
            <a:r>
              <a:rPr lang="ru-RU" dirty="0"/>
              <a:t>к</a:t>
            </a:r>
            <a:r>
              <a:rPr lang="ru-RU" dirty="0" smtClean="0"/>
              <a:t>оммутативные, общение с людьми.</a:t>
            </a:r>
          </a:p>
          <a:p>
            <a:endParaRPr lang="ru-RU" dirty="0"/>
          </a:p>
        </p:txBody>
      </p:sp>
      <p:sp>
        <p:nvSpPr>
          <p:cNvPr id="4" name="Содержимое 3"/>
          <p:cNvSpPr>
            <a:spLocks noGrp="1"/>
          </p:cNvSpPr>
          <p:nvPr>
            <p:ph sz="half" idx="4294967295"/>
          </p:nvPr>
        </p:nvSpPr>
        <p:spPr>
          <a:xfrm>
            <a:off x="4714876" y="1554480"/>
            <a:ext cx="4429124" cy="4874916"/>
          </a:xfrm>
          <a:prstGeom prst="rect">
            <a:avLst/>
          </a:prstGeom>
        </p:spPr>
        <p:txBody>
          <a:bodyPr>
            <a:normAutofit lnSpcReduction="10000"/>
          </a:bodyPr>
          <a:lstStyle/>
          <a:p>
            <a:pPr>
              <a:buNone/>
            </a:pPr>
            <a:r>
              <a:rPr lang="ru-RU" b="1" u="sng" dirty="0" smtClean="0">
                <a:solidFill>
                  <a:schemeClr val="tx2">
                    <a:lumMod val="75000"/>
                  </a:schemeClr>
                </a:solidFill>
              </a:rPr>
              <a:t>Личные качества:</a:t>
            </a:r>
          </a:p>
          <a:p>
            <a:r>
              <a:rPr lang="ru-RU" dirty="0" smtClean="0"/>
              <a:t>оригинальность;</a:t>
            </a:r>
          </a:p>
          <a:p>
            <a:r>
              <a:rPr lang="ru-RU" dirty="0"/>
              <a:t>к</a:t>
            </a:r>
            <a:r>
              <a:rPr lang="ru-RU" dirty="0" smtClean="0"/>
              <a:t>реативность;</a:t>
            </a:r>
          </a:p>
          <a:p>
            <a:r>
              <a:rPr lang="ru-RU" dirty="0" smtClean="0"/>
              <a:t>наблюдательность;</a:t>
            </a:r>
          </a:p>
          <a:p>
            <a:r>
              <a:rPr lang="ru-RU" dirty="0" smtClean="0"/>
              <a:t>хороший глазомер;</a:t>
            </a:r>
          </a:p>
          <a:p>
            <a:r>
              <a:rPr lang="ru-RU" dirty="0" smtClean="0"/>
              <a:t>чувство гармонии и вкуса;</a:t>
            </a:r>
          </a:p>
          <a:p>
            <a:r>
              <a:rPr lang="ru-RU" dirty="0" smtClean="0"/>
              <a:t>ответственность;</a:t>
            </a:r>
          </a:p>
          <a:p>
            <a:r>
              <a:rPr lang="ru-RU" dirty="0"/>
              <a:t>ж</a:t>
            </a:r>
            <a:r>
              <a:rPr lang="ru-RU" dirty="0" smtClean="0"/>
              <a:t>елание развиваться.</a:t>
            </a:r>
          </a:p>
          <a:p>
            <a:pPr>
              <a:buNone/>
            </a:pPr>
            <a:endParaRPr lang="ru-RU" dirty="0" smtClean="0"/>
          </a:p>
          <a:p>
            <a:pPr>
              <a:buNone/>
            </a:pPr>
            <a:endParaRPr lang="ru-RU" dirty="0"/>
          </a:p>
        </p:txBody>
      </p:sp>
    </p:spTree>
    <p:extLst>
      <p:ext uri="{BB962C8B-B14F-4D97-AF65-F5344CB8AC3E}">
        <p14:creationId xmlns:p14="http://schemas.microsoft.com/office/powerpoint/2010/main" val="13481734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0000" r="-10000"/>
          </a:stretch>
        </a:blipFill>
        <a:effectLst/>
      </p:bgPr>
    </p:bg>
    <p:spTree>
      <p:nvGrpSpPr>
        <p:cNvPr id="1" name=""/>
        <p:cNvGrpSpPr/>
        <p:nvPr/>
      </p:nvGrpSpPr>
      <p:grpSpPr>
        <a:xfrm>
          <a:off x="0" y="0"/>
          <a:ext cx="0" cy="0"/>
          <a:chOff x="0" y="0"/>
          <a:chExt cx="0" cy="0"/>
        </a:xfrm>
      </p:grpSpPr>
      <p:sp>
        <p:nvSpPr>
          <p:cNvPr id="7" name="Заголовок 1"/>
          <p:cNvSpPr>
            <a:spLocks noGrp="1"/>
          </p:cNvSpPr>
          <p:nvPr>
            <p:ph type="title"/>
          </p:nvPr>
        </p:nvSpPr>
        <p:spPr>
          <a:xfrm>
            <a:off x="457200" y="274638"/>
            <a:ext cx="8229600" cy="1143000"/>
          </a:xfrm>
        </p:spPr>
        <p:txBody>
          <a:bodyPr/>
          <a:lstStyle/>
          <a:p>
            <a:r>
              <a:rPr lang="ru-RU" dirty="0" smtClean="0"/>
              <a:t>Плюсы и минусы</a:t>
            </a:r>
            <a:endParaRPr lang="ru-RU" dirty="0"/>
          </a:p>
        </p:txBody>
      </p:sp>
      <p:graphicFrame>
        <p:nvGraphicFramePr>
          <p:cNvPr id="9" name="Схема 8"/>
          <p:cNvGraphicFramePr/>
          <p:nvPr>
            <p:extLst>
              <p:ext uri="{D42A27DB-BD31-4B8C-83A1-F6EECF244321}">
                <p14:modId xmlns:p14="http://schemas.microsoft.com/office/powerpoint/2010/main" val="3796571869"/>
              </p:ext>
            </p:extLst>
          </p:nvPr>
        </p:nvGraphicFramePr>
        <p:xfrm>
          <a:off x="611560" y="1556792"/>
          <a:ext cx="7276783" cy="49756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967395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9218" name="Picture 2" descr="https://c.wallhere.com/photos/63/b9/1920x1080_px_abstract_art_Colorful_colors_design_illustration_light-1488437.jpg!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30" y="0"/>
            <a:ext cx="9135470" cy="6858000"/>
          </a:xfrm>
          <a:prstGeom prst="rect">
            <a:avLst/>
          </a:prstGeom>
          <a:noFill/>
          <a:extLst>
            <a:ext uri="{909E8E84-426E-40DD-AFC4-6F175D3DCCD1}">
              <a14:hiddenFill xmlns:a14="http://schemas.microsoft.com/office/drawing/2010/main">
                <a:solidFill>
                  <a:srgbClr val="FFFFFF"/>
                </a:solidFill>
              </a14:hiddenFill>
            </a:ext>
          </a:extLst>
        </p:spPr>
      </p:pic>
      <p:sp>
        <p:nvSpPr>
          <p:cNvPr id="7" name="Заголовок 1"/>
          <p:cNvSpPr txBox="1">
            <a:spLocks/>
          </p:cNvSpPr>
          <p:nvPr/>
        </p:nvSpPr>
        <p:spPr>
          <a:xfrm>
            <a:off x="417761" y="116632"/>
            <a:ext cx="8229600" cy="720080"/>
          </a:xfrm>
          <a:prstGeom prst="rect">
            <a:avLst/>
          </a:prstGeom>
        </p:spPr>
        <p:txBody>
          <a:bodyPr vert="horz" lIns="91440" tIns="45720" rIns="91440" bIns="45720" rtlCol="0" anchor="ctr">
            <a:normAutofit fontScale="97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dirty="0" smtClean="0"/>
              <a:t>Где можно получить профессию</a:t>
            </a:r>
            <a:endParaRPr lang="ru-RU" dirty="0"/>
          </a:p>
        </p:txBody>
      </p:sp>
      <p:sp>
        <p:nvSpPr>
          <p:cNvPr id="8" name="Объект 2"/>
          <p:cNvSpPr txBox="1">
            <a:spLocks/>
          </p:cNvSpPr>
          <p:nvPr/>
        </p:nvSpPr>
        <p:spPr>
          <a:xfrm>
            <a:off x="390038" y="980728"/>
            <a:ext cx="8502441" cy="1672085"/>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buNone/>
            </a:pPr>
            <a:r>
              <a:rPr lang="ru-RU" dirty="0" smtClean="0"/>
              <a:t>	Работа мастером тату возможна при наличии художественного либо дизайнерского образования. Усовершенствоваться можно </a:t>
            </a:r>
            <a:r>
              <a:rPr lang="ru-RU" dirty="0"/>
              <a:t>окончив курсы художественной татуировки.</a:t>
            </a:r>
          </a:p>
        </p:txBody>
      </p:sp>
      <p:pic>
        <p:nvPicPr>
          <p:cNvPr id="9" name="Picture 2" descr="http://old.sakha.gov.ru/special/sites/default/files/story/img/2015_03/36/IMG_7562%20(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9490" t="39039" r="23192"/>
          <a:stretch/>
        </p:blipFill>
        <p:spPr bwMode="auto">
          <a:xfrm>
            <a:off x="390098" y="2651594"/>
            <a:ext cx="3801926" cy="2272455"/>
          </a:xfrm>
          <a:prstGeom prst="rect">
            <a:avLst/>
          </a:prstGeom>
          <a:noFill/>
          <a:extLst>
            <a:ext uri="{909E8E84-426E-40DD-AFC4-6F175D3DCCD1}">
              <a14:hiddenFill xmlns:a14="http://schemas.microsoft.com/office/drawing/2010/main">
                <a:solidFill>
                  <a:srgbClr val="FFFFFF"/>
                </a:solidFill>
              </a14:hiddenFill>
            </a:ext>
          </a:extLst>
        </p:spPr>
      </p:pic>
      <p:sp>
        <p:nvSpPr>
          <p:cNvPr id="10" name="Объект 2"/>
          <p:cNvSpPr txBox="1">
            <a:spLocks/>
          </p:cNvSpPr>
          <p:nvPr/>
        </p:nvSpPr>
        <p:spPr>
          <a:xfrm>
            <a:off x="179512" y="4924049"/>
            <a:ext cx="4227467" cy="808109"/>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ru-RU" dirty="0" smtClean="0"/>
              <a:t>Якутский художественный колледж им. П.П. Романова</a:t>
            </a:r>
            <a:endParaRPr lang="ru-RU" dirty="0" smtClean="0"/>
          </a:p>
        </p:txBody>
      </p:sp>
      <p:pic>
        <p:nvPicPr>
          <p:cNvPr id="11" name="Picture 4" descr="https://im0-tub-ru.yandex.net/i?id=40096c66727f54569b871a20d58c975c-srl&amp;n=1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24853"/>
          <a:stretch/>
        </p:blipFill>
        <p:spPr bwMode="auto">
          <a:xfrm>
            <a:off x="4788024" y="2627917"/>
            <a:ext cx="3672408" cy="1837971"/>
          </a:xfrm>
          <a:prstGeom prst="rect">
            <a:avLst/>
          </a:prstGeom>
          <a:noFill/>
          <a:extLst>
            <a:ext uri="{909E8E84-426E-40DD-AFC4-6F175D3DCCD1}">
              <a14:hiddenFill xmlns:a14="http://schemas.microsoft.com/office/drawing/2010/main">
                <a:solidFill>
                  <a:srgbClr val="FFFFFF"/>
                </a:solidFill>
              </a14:hiddenFill>
            </a:ext>
          </a:extLst>
        </p:spPr>
      </p:pic>
      <p:sp>
        <p:nvSpPr>
          <p:cNvPr id="12" name="Объект 3"/>
          <p:cNvSpPr txBox="1">
            <a:spLocks/>
          </p:cNvSpPr>
          <p:nvPr/>
        </p:nvSpPr>
        <p:spPr>
          <a:xfrm>
            <a:off x="4590643" y="4653136"/>
            <a:ext cx="4038600" cy="864096"/>
          </a:xfrm>
          <a:prstGeom prst="rect">
            <a:avLst/>
          </a:prstGeom>
        </p:spPr>
        <p:txBody>
          <a:bodyPr>
            <a:normAutofit fontScale="9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ru-RU" dirty="0" smtClean="0"/>
              <a:t>Якутский колледж технологии и дизайна.</a:t>
            </a:r>
          </a:p>
          <a:p>
            <a:endParaRPr lang="ru-RU" dirty="0" smtClean="0"/>
          </a:p>
          <a:p>
            <a:endParaRPr lang="ru-RU" dirty="0"/>
          </a:p>
        </p:txBody>
      </p:sp>
    </p:spTree>
    <p:extLst>
      <p:ext uri="{BB962C8B-B14F-4D97-AF65-F5344CB8AC3E}">
        <p14:creationId xmlns:p14="http://schemas.microsoft.com/office/powerpoint/2010/main" val="1671915088"/>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202</TotalTime>
  <Words>570</Words>
  <Application>Microsoft Office PowerPoint</Application>
  <PresentationFormat>Экран (4:3)</PresentationFormat>
  <Paragraphs>63</Paragraphs>
  <Slides>10</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Моя будущая профессия- мастер татуировки</vt:lpstr>
      <vt:lpstr> </vt:lpstr>
      <vt:lpstr> </vt:lpstr>
      <vt:lpstr> </vt:lpstr>
      <vt:lpstr>Презентация PowerPoint</vt:lpstr>
      <vt:lpstr>Презентация PowerPoint</vt:lpstr>
      <vt:lpstr>Презентация PowerPoint</vt:lpstr>
      <vt:lpstr>Плюсы и минусы</vt:lpstr>
      <vt:lpstr>Презентация PowerPoint</vt:lpstr>
      <vt:lpstr>Презентация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на тему «Моя будущая профессия»</dc:title>
  <dc:creator>Пользователь Windows</dc:creator>
  <cp:lastModifiedBy>User01</cp:lastModifiedBy>
  <cp:revision>26</cp:revision>
  <dcterms:created xsi:type="dcterms:W3CDTF">2018-01-28T10:23:26Z</dcterms:created>
  <dcterms:modified xsi:type="dcterms:W3CDTF">2019-04-16T20:47:12Z</dcterms:modified>
</cp:coreProperties>
</file>