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0" r:id="rId2"/>
    <p:sldId id="256" r:id="rId3"/>
    <p:sldId id="265" r:id="rId4"/>
    <p:sldId id="258" r:id="rId5"/>
    <p:sldId id="259" r:id="rId6"/>
    <p:sldId id="264" r:id="rId7"/>
    <p:sldId id="260" r:id="rId8"/>
    <p:sldId id="261" r:id="rId9"/>
    <p:sldId id="263" r:id="rId10"/>
    <p:sldId id="266" r:id="rId11"/>
    <p:sldId id="268" r:id="rId12"/>
    <p:sldId id="262" r:id="rId13"/>
    <p:sldId id="267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1506" y="-1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429FA-5750-49B1-92A7-1564E113F0C3}" type="datetimeFigureOut">
              <a:rPr lang="ru-RU" smtClean="0"/>
              <a:pPr/>
              <a:t>08.04.2019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33848E-9022-4720-9448-B67A4BA8E4B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429FA-5750-49B1-92A7-1564E113F0C3}" type="datetimeFigureOut">
              <a:rPr lang="ru-RU" smtClean="0"/>
              <a:pPr/>
              <a:t>08.04.2019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33848E-9022-4720-9448-B67A4BA8E4B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429FA-5750-49B1-92A7-1564E113F0C3}" type="datetimeFigureOut">
              <a:rPr lang="ru-RU" smtClean="0"/>
              <a:pPr/>
              <a:t>08.04.2019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33848E-9022-4720-9448-B67A4BA8E4B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429FA-5750-49B1-92A7-1564E113F0C3}" type="datetimeFigureOut">
              <a:rPr lang="ru-RU" smtClean="0"/>
              <a:pPr/>
              <a:t>08.04.2019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33848E-9022-4720-9448-B67A4BA8E4B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429FA-5750-49B1-92A7-1564E113F0C3}" type="datetimeFigureOut">
              <a:rPr lang="ru-RU" smtClean="0"/>
              <a:pPr/>
              <a:t>08.04.2019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33848E-9022-4720-9448-B67A4BA8E4B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429FA-5750-49B1-92A7-1564E113F0C3}" type="datetimeFigureOut">
              <a:rPr lang="ru-RU" smtClean="0"/>
              <a:pPr/>
              <a:t>08.04.2019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33848E-9022-4720-9448-B67A4BA8E4B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429FA-5750-49B1-92A7-1564E113F0C3}" type="datetimeFigureOut">
              <a:rPr lang="ru-RU" smtClean="0"/>
              <a:pPr/>
              <a:t>08.04.2019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33848E-9022-4720-9448-B67A4BA8E4B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429FA-5750-49B1-92A7-1564E113F0C3}" type="datetimeFigureOut">
              <a:rPr lang="ru-RU" smtClean="0"/>
              <a:pPr/>
              <a:t>08.04.2019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33848E-9022-4720-9448-B67A4BA8E4B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429FA-5750-49B1-92A7-1564E113F0C3}" type="datetimeFigureOut">
              <a:rPr lang="ru-RU" smtClean="0"/>
              <a:pPr/>
              <a:t>08.04.2019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33848E-9022-4720-9448-B67A4BA8E4B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429FA-5750-49B1-92A7-1564E113F0C3}" type="datetimeFigureOut">
              <a:rPr lang="ru-RU" smtClean="0"/>
              <a:pPr/>
              <a:t>08.04.2019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33848E-9022-4720-9448-B67A4BA8E4B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429FA-5750-49B1-92A7-1564E113F0C3}" type="datetimeFigureOut">
              <a:rPr lang="ru-RU" smtClean="0"/>
              <a:pPr/>
              <a:t>08.04.2019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33848E-9022-4720-9448-B67A4BA8E4B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A429FA-5750-49B1-92A7-1564E113F0C3}" type="datetimeFigureOut">
              <a:rPr lang="ru-RU" smtClean="0"/>
              <a:pPr/>
              <a:t>08.04.2019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33848E-9022-4720-9448-B67A4BA8E4B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png"/><Relationship Id="rId4" Type="http://schemas.openxmlformats.org/officeDocument/2006/relationships/image" Target="../media/image17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7" Type="http://schemas.openxmlformats.org/officeDocument/2006/relationships/image" Target="../media/image9.pn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image" Target="../media/image5.png"/><Relationship Id="rId4" Type="http://schemas.openxmlformats.org/officeDocument/2006/relationships/image" Target="../media/image2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png"/><Relationship Id="rId4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Содержимое 7"/>
          <p:cNvSpPr>
            <a:spLocks noGrp="1"/>
          </p:cNvSpPr>
          <p:nvPr>
            <p:ph idx="1"/>
          </p:nvPr>
        </p:nvSpPr>
        <p:spPr>
          <a:xfrm>
            <a:off x="1763688" y="188640"/>
            <a:ext cx="5288087" cy="5717853"/>
          </a:xfrm>
        </p:spPr>
        <p:txBody>
          <a:bodyPr>
            <a:normAutofit fontScale="25000" lnSpcReduction="20000"/>
          </a:bodyPr>
          <a:lstStyle/>
          <a:p>
            <a:pPr algn="ctr" eaLnBrk="1" hangingPunct="1">
              <a:buFont typeface="Wingdings 2" pitchFamily="18" charset="2"/>
              <a:buNone/>
            </a:pPr>
            <a:r>
              <a:rPr lang="ru-RU" sz="17600" b="1" dirty="0" smtClean="0">
                <a:latin typeface="Monotype Corsiva" pitchFamily="66" charset="0"/>
              </a:rPr>
              <a:t>В школе прозвенел звонок</a:t>
            </a:r>
          </a:p>
          <a:p>
            <a:pPr algn="ctr" eaLnBrk="1" hangingPunct="1">
              <a:buFont typeface="Wingdings 2" pitchFamily="18" charset="2"/>
              <a:buNone/>
            </a:pPr>
            <a:r>
              <a:rPr lang="ru-RU" sz="17600" b="1" dirty="0" smtClean="0">
                <a:latin typeface="Monotype Corsiva" pitchFamily="66" charset="0"/>
              </a:rPr>
              <a:t>Начинаем наш урок.</a:t>
            </a:r>
          </a:p>
          <a:p>
            <a:pPr algn="ctr" eaLnBrk="1" hangingPunct="1">
              <a:buFont typeface="Wingdings 2" pitchFamily="18" charset="2"/>
              <a:buNone/>
            </a:pPr>
            <a:r>
              <a:rPr lang="ru-RU" sz="17600" b="1" dirty="0" smtClean="0">
                <a:latin typeface="Monotype Corsiva" pitchFamily="66" charset="0"/>
              </a:rPr>
              <a:t>Сядьте вы за парты тихо,</a:t>
            </a:r>
          </a:p>
          <a:p>
            <a:pPr algn="ctr" eaLnBrk="1" hangingPunct="1">
              <a:buFont typeface="Wingdings 2" pitchFamily="18" charset="2"/>
              <a:buNone/>
            </a:pPr>
            <a:r>
              <a:rPr lang="ru-RU" sz="17600" b="1" dirty="0" smtClean="0">
                <a:latin typeface="Monotype Corsiva" pitchFamily="66" charset="0"/>
              </a:rPr>
              <a:t>Руки – палочкой  красиво,</a:t>
            </a:r>
          </a:p>
          <a:p>
            <a:pPr algn="ctr" eaLnBrk="1" hangingPunct="1">
              <a:buFont typeface="Wingdings 2" pitchFamily="18" charset="2"/>
              <a:buNone/>
            </a:pPr>
            <a:r>
              <a:rPr lang="ru-RU" sz="17600" b="1" dirty="0" smtClean="0">
                <a:latin typeface="Monotype Corsiva" pitchFamily="66" charset="0"/>
              </a:rPr>
              <a:t>На меня вы посмотрите,</a:t>
            </a:r>
          </a:p>
          <a:p>
            <a:pPr algn="ctr" eaLnBrk="1" hangingPunct="1">
              <a:buFont typeface="Wingdings 2" pitchFamily="18" charset="2"/>
              <a:buNone/>
            </a:pPr>
            <a:r>
              <a:rPr lang="ru-RU" sz="17600" b="1" dirty="0" smtClean="0">
                <a:latin typeface="Monotype Corsiva" pitchFamily="66" charset="0"/>
              </a:rPr>
              <a:t>И немного улыбнитесь!</a:t>
            </a:r>
            <a:endParaRPr lang="ru-RU" sz="17600" b="1" dirty="0" smtClean="0">
              <a:latin typeface="Monotype Corsiva" pitchFamily="66" charset="0"/>
            </a:endParaRPr>
          </a:p>
          <a:p>
            <a:pPr algn="ctr" eaLnBrk="1" hangingPunct="1">
              <a:buFont typeface="Wingdings 2" pitchFamily="18" charset="2"/>
              <a:buNone/>
            </a:pPr>
            <a:endParaRPr lang="ru-RU" b="1" dirty="0" smtClean="0"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Krosh_07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520" y="2708920"/>
            <a:ext cx="1085960" cy="1440000"/>
          </a:xfrm>
          <a:prstGeom prst="rect">
            <a:avLst/>
          </a:prstGeom>
        </p:spPr>
      </p:pic>
      <p:pic>
        <p:nvPicPr>
          <p:cNvPr id="4" name="Рисунок 3" descr="cbca51c7fbbe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172913" y="4747543"/>
            <a:ext cx="1971087" cy="2110457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071538" y="0"/>
            <a:ext cx="694068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Подарок для </a:t>
            </a:r>
            <a:r>
              <a:rPr lang="ru-RU" sz="5400" b="1" cap="all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нюши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8" name="Рисунок 7" descr="1222242422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115616" y="728936"/>
            <a:ext cx="1285521" cy="2124000"/>
          </a:xfrm>
          <a:prstGeom prst="rect">
            <a:avLst/>
          </a:prstGeom>
        </p:spPr>
      </p:pic>
      <p:pic>
        <p:nvPicPr>
          <p:cNvPr id="3" name="Рисунок 2" descr="барашь с конфетами_2.png"/>
          <p:cNvPicPr>
            <a:picLocks noChangeAspect="1"/>
          </p:cNvPicPr>
          <p:nvPr/>
        </p:nvPicPr>
        <p:blipFill>
          <a:blip r:embed="rId5" cstate="print"/>
          <a:srcRect l="7283" t="3307" r="5389" b="3677"/>
          <a:stretch>
            <a:fillRect/>
          </a:stretch>
        </p:blipFill>
        <p:spPr>
          <a:xfrm>
            <a:off x="107504" y="1268760"/>
            <a:ext cx="1335920" cy="1440000"/>
          </a:xfrm>
          <a:prstGeom prst="rect">
            <a:avLst/>
          </a:prstGeom>
        </p:spPr>
      </p:pic>
      <p:sp>
        <p:nvSpPr>
          <p:cNvPr id="13" name="Прямоугольник 12"/>
          <p:cNvSpPr/>
          <p:nvPr/>
        </p:nvSpPr>
        <p:spPr>
          <a:xfrm>
            <a:off x="1547664" y="2636912"/>
            <a:ext cx="720069" cy="147732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9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?</a:t>
            </a:r>
            <a:endParaRPr lang="ru-RU" sz="9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1979712" y="3225170"/>
            <a:ext cx="6070188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, На 4 ромашки больше</a:t>
            </a:r>
            <a:endParaRPr lang="ru-RU" sz="4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5" name="Дуга 14"/>
          <p:cNvSpPr/>
          <p:nvPr/>
        </p:nvSpPr>
        <p:spPr>
          <a:xfrm rot="2588122">
            <a:off x="5731168" y="2062549"/>
            <a:ext cx="2761575" cy="1112177"/>
          </a:xfrm>
          <a:prstGeom prst="arc">
            <a:avLst/>
          </a:prstGeom>
          <a:ln w="76200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3357554" y="4214818"/>
            <a:ext cx="1580882" cy="120032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72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tx1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7+4</a:t>
            </a:r>
            <a:endParaRPr lang="ru-RU" sz="72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chemeClr val="tx1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17" name="Рисунок 16" descr="1222242422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846319" y="728936"/>
            <a:ext cx="1285521" cy="2124000"/>
          </a:xfrm>
          <a:prstGeom prst="rect">
            <a:avLst/>
          </a:prstGeom>
        </p:spPr>
      </p:pic>
      <p:pic>
        <p:nvPicPr>
          <p:cNvPr id="18" name="Рисунок 17" descr="1222242422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555776" y="728936"/>
            <a:ext cx="1285521" cy="2124000"/>
          </a:xfrm>
          <a:prstGeom prst="rect">
            <a:avLst/>
          </a:prstGeom>
        </p:spPr>
      </p:pic>
      <p:pic>
        <p:nvPicPr>
          <p:cNvPr id="19" name="Рисунок 18" descr="1222242422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286479" y="692696"/>
            <a:ext cx="1285521" cy="2124000"/>
          </a:xfrm>
          <a:prstGeom prst="rect">
            <a:avLst/>
          </a:prstGeom>
        </p:spPr>
      </p:pic>
      <p:pic>
        <p:nvPicPr>
          <p:cNvPr id="20" name="Рисунок 19" descr="1222242422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067944" y="692696"/>
            <a:ext cx="1285521" cy="2124000"/>
          </a:xfrm>
          <a:prstGeom prst="rect">
            <a:avLst/>
          </a:prstGeom>
        </p:spPr>
      </p:pic>
      <p:pic>
        <p:nvPicPr>
          <p:cNvPr id="21" name="Рисунок 20" descr="1222242422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798647" y="800944"/>
            <a:ext cx="1285521" cy="2124000"/>
          </a:xfrm>
          <a:prstGeom prst="rect">
            <a:avLst/>
          </a:prstGeom>
        </p:spPr>
      </p:pic>
      <p:pic>
        <p:nvPicPr>
          <p:cNvPr id="22" name="Рисунок 21" descr="1222242422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580112" y="764704"/>
            <a:ext cx="1285521" cy="2124000"/>
          </a:xfrm>
          <a:prstGeom prst="rect">
            <a:avLst/>
          </a:prstGeom>
        </p:spPr>
      </p:pic>
      <p:sp>
        <p:nvSpPr>
          <p:cNvPr id="23" name="Прямоугольник 22"/>
          <p:cNvSpPr/>
          <p:nvPr/>
        </p:nvSpPr>
        <p:spPr>
          <a:xfrm>
            <a:off x="4929190" y="4214818"/>
            <a:ext cx="644727" cy="120032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72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tx1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=</a:t>
            </a:r>
            <a:endParaRPr lang="ru-RU" sz="72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chemeClr val="tx1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5" grpId="0" animBg="1"/>
      <p:bldP spid="23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смешарик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72066" y="3286124"/>
            <a:ext cx="2357454" cy="3132830"/>
          </a:xfrm>
          <a:prstGeom prst="rect">
            <a:avLst/>
          </a:prstGeom>
        </p:spPr>
      </p:pic>
      <p:pic>
        <p:nvPicPr>
          <p:cNvPr id="4" name="Рисунок 3" descr="7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929322" y="0"/>
            <a:ext cx="2707014" cy="2819805"/>
          </a:xfrm>
          <a:prstGeom prst="rect">
            <a:avLst/>
          </a:prstGeom>
        </p:spPr>
      </p:pic>
      <p:pic>
        <p:nvPicPr>
          <p:cNvPr id="5" name="Рисунок 4" descr="93f3fa7f6c12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857224" y="0"/>
            <a:ext cx="2432988" cy="2818950"/>
          </a:xfrm>
          <a:prstGeom prst="rect">
            <a:avLst/>
          </a:prstGeom>
        </p:spPr>
      </p:pic>
      <p:pic>
        <p:nvPicPr>
          <p:cNvPr id="6" name="Рисунок 5" descr="69492167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071802" y="0"/>
            <a:ext cx="2931558" cy="2931558"/>
          </a:xfrm>
          <a:prstGeom prst="rect">
            <a:avLst/>
          </a:prstGeom>
        </p:spPr>
      </p:pic>
      <p:pic>
        <p:nvPicPr>
          <p:cNvPr id="7" name="Рисунок 6" descr="cbca51c7fbbe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286116" y="2357430"/>
            <a:ext cx="2817540" cy="3016728"/>
          </a:xfrm>
          <a:prstGeom prst="rect">
            <a:avLst/>
          </a:prstGeom>
        </p:spPr>
      </p:pic>
      <p:pic>
        <p:nvPicPr>
          <p:cNvPr id="8" name="Рисунок 7" descr="dd552b8fa9f9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1857356" y="3214686"/>
            <a:ext cx="2162885" cy="2779264"/>
          </a:xfrm>
          <a:prstGeom prst="rect">
            <a:avLst/>
          </a:prstGeom>
        </p:spPr>
      </p:pic>
      <p:pic>
        <p:nvPicPr>
          <p:cNvPr id="9" name="Рисунок 8" descr="Krosh_07.pn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0" y="1714488"/>
            <a:ext cx="2507701" cy="3325251"/>
          </a:xfrm>
          <a:prstGeom prst="rect">
            <a:avLst/>
          </a:prstGeom>
        </p:spPr>
      </p:pic>
      <p:pic>
        <p:nvPicPr>
          <p:cNvPr id="10" name="Рисунок 9" descr="барашь с конфетами_2.png"/>
          <p:cNvPicPr>
            <a:picLocks noChangeAspect="1"/>
          </p:cNvPicPr>
          <p:nvPr/>
        </p:nvPicPr>
        <p:blipFill>
          <a:blip r:embed="rId9" cstate="print"/>
          <a:srcRect l="7283" t="3307" r="5389" b="3677"/>
          <a:stretch>
            <a:fillRect/>
          </a:stretch>
        </p:blipFill>
        <p:spPr>
          <a:xfrm>
            <a:off x="6748081" y="1714488"/>
            <a:ext cx="2395919" cy="2582582"/>
          </a:xfrm>
          <a:prstGeom prst="rect">
            <a:avLst/>
          </a:prstGeom>
        </p:spPr>
      </p:pic>
      <p:sp>
        <p:nvSpPr>
          <p:cNvPr id="11" name="Прямоугольник 10"/>
          <p:cNvSpPr/>
          <p:nvPr/>
        </p:nvSpPr>
        <p:spPr>
          <a:xfrm>
            <a:off x="1643042" y="5934670"/>
            <a:ext cx="632391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физкультминутка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105249" y="0"/>
            <a:ext cx="523322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Веселый поезд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5932861" y="908720"/>
            <a:ext cx="1231427" cy="923330"/>
          </a:xfrm>
          <a:prstGeom prst="rect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8000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tx1"/>
                </a:solidFill>
              </a:rPr>
              <a:t>9+3</a:t>
            </a:r>
            <a:endParaRPr lang="ru-RU" sz="5400" b="1" cap="none" spc="0" dirty="0">
              <a:ln w="18000">
                <a:solidFill>
                  <a:schemeClr val="tx1"/>
                </a:solidFill>
                <a:prstDash val="solid"/>
                <a:miter lim="800000"/>
              </a:ln>
              <a:solidFill>
                <a:schemeClr val="tx1"/>
              </a:solidFill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4348685" y="908720"/>
            <a:ext cx="1231427" cy="923330"/>
          </a:xfrm>
          <a:prstGeom prst="rect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8000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tx1"/>
                </a:solidFill>
              </a:rPr>
              <a:t>8</a:t>
            </a:r>
            <a:r>
              <a:rPr lang="ru-RU" sz="5400" b="1" cap="none" spc="0" dirty="0" smtClean="0">
                <a:ln w="18000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tx1"/>
                </a:solidFill>
              </a:rPr>
              <a:t>+5</a:t>
            </a:r>
            <a:endParaRPr lang="ru-RU" sz="5400" b="1" cap="none" spc="0" dirty="0">
              <a:ln w="18000">
                <a:solidFill>
                  <a:schemeClr val="tx1"/>
                </a:solidFill>
                <a:prstDash val="solid"/>
                <a:miter lim="800000"/>
              </a:ln>
              <a:solidFill>
                <a:schemeClr val="tx1"/>
              </a:solidFill>
            </a:endParaRPr>
          </a:p>
        </p:txBody>
      </p:sp>
      <p:grpSp>
        <p:nvGrpSpPr>
          <p:cNvPr id="24" name="Группа 5"/>
          <p:cNvGrpSpPr/>
          <p:nvPr/>
        </p:nvGrpSpPr>
        <p:grpSpPr>
          <a:xfrm>
            <a:off x="1265627" y="1863634"/>
            <a:ext cx="6042677" cy="2357454"/>
            <a:chOff x="0" y="1643050"/>
            <a:chExt cx="5150074" cy="1785950"/>
          </a:xfrm>
        </p:grpSpPr>
        <p:pic>
          <p:nvPicPr>
            <p:cNvPr id="25" name="Picture 2" descr="C:\Documents and Settings\UserXP\Мои документы\Мама картинки2\Мама 2\какой то сайт\7510f1f242a5.jpg"/>
            <p:cNvPicPr>
              <a:picLocks noChangeAspect="1" noChangeArrowheads="1"/>
            </p:cNvPicPr>
            <p:nvPr/>
          </p:nvPicPr>
          <p:blipFill>
            <a:blip r:embed="rId2" cstate="print"/>
            <a:srcRect l="6318"/>
            <a:stretch>
              <a:fillRect/>
            </a:stretch>
          </p:blipFill>
          <p:spPr bwMode="auto">
            <a:xfrm>
              <a:off x="0" y="1643050"/>
              <a:ext cx="2482367" cy="1785949"/>
            </a:xfrm>
            <a:prstGeom prst="rect">
              <a:avLst/>
            </a:prstGeom>
            <a:noFill/>
          </p:spPr>
        </p:pic>
        <p:pic>
          <p:nvPicPr>
            <p:cNvPr id="26" name="Picture 3" descr="C:\Documents and Settings\UserXP\Мои документы\Мама картинки2\Мама 2\какой то сайт\e4fa3db22f22нннн.JP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500297" y="1643050"/>
              <a:ext cx="2649777" cy="1785950"/>
            </a:xfrm>
            <a:prstGeom prst="rect">
              <a:avLst/>
            </a:prstGeom>
            <a:noFill/>
          </p:spPr>
        </p:pic>
      </p:grpSp>
      <p:pic>
        <p:nvPicPr>
          <p:cNvPr id="28" name="Рисунок 27" descr="смешарик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020272" y="4653136"/>
            <a:ext cx="1296144" cy="1722450"/>
          </a:xfrm>
          <a:prstGeom prst="rect">
            <a:avLst/>
          </a:prstGeom>
        </p:spPr>
      </p:pic>
      <p:pic>
        <p:nvPicPr>
          <p:cNvPr id="31" name="Рисунок 30" descr="69492167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67544" y="4725144"/>
            <a:ext cx="1440000" cy="1440000"/>
          </a:xfrm>
          <a:prstGeom prst="rect">
            <a:avLst/>
          </a:prstGeom>
        </p:spPr>
      </p:pic>
      <p:pic>
        <p:nvPicPr>
          <p:cNvPr id="34" name="Рисунок 33" descr="Krosh_07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086607" y="4581128"/>
            <a:ext cx="1357601" cy="1800200"/>
          </a:xfrm>
          <a:prstGeom prst="rect">
            <a:avLst/>
          </a:prstGeom>
        </p:spPr>
      </p:pic>
      <p:pic>
        <p:nvPicPr>
          <p:cNvPr id="35" name="Рисунок 34" descr="барашь с конфетами_2.png"/>
          <p:cNvPicPr>
            <a:picLocks noChangeAspect="1"/>
          </p:cNvPicPr>
          <p:nvPr/>
        </p:nvPicPr>
        <p:blipFill>
          <a:blip r:embed="rId7" cstate="print"/>
          <a:srcRect l="7283" t="3307" r="5389" b="3677"/>
          <a:stretch>
            <a:fillRect/>
          </a:stretch>
        </p:blipFill>
        <p:spPr>
          <a:xfrm>
            <a:off x="2876040" y="4725144"/>
            <a:ext cx="1335920" cy="1440000"/>
          </a:xfrm>
          <a:prstGeom prst="rect">
            <a:avLst/>
          </a:prstGeom>
        </p:spPr>
      </p:pic>
      <p:sp>
        <p:nvSpPr>
          <p:cNvPr id="36" name="Прямоугольник 35"/>
          <p:cNvSpPr/>
          <p:nvPr/>
        </p:nvSpPr>
        <p:spPr>
          <a:xfrm>
            <a:off x="971600" y="5661248"/>
            <a:ext cx="88678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12</a:t>
            </a:r>
            <a:endParaRPr lang="ru-RU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C0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7" name="Прямоугольник 36"/>
          <p:cNvSpPr/>
          <p:nvPr/>
        </p:nvSpPr>
        <p:spPr>
          <a:xfrm>
            <a:off x="3419872" y="5661248"/>
            <a:ext cx="88678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13</a:t>
            </a:r>
            <a:endParaRPr lang="ru-RU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C0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8" name="Прямоугольник 37"/>
          <p:cNvSpPr/>
          <p:nvPr/>
        </p:nvSpPr>
        <p:spPr>
          <a:xfrm>
            <a:off x="5773451" y="5602014"/>
            <a:ext cx="88678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11</a:t>
            </a:r>
            <a:endParaRPr lang="ru-RU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C0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9" name="Прямоугольник 38"/>
          <p:cNvSpPr/>
          <p:nvPr/>
        </p:nvSpPr>
        <p:spPr>
          <a:xfrm>
            <a:off x="7812360" y="5517232"/>
            <a:ext cx="88678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14</a:t>
            </a:r>
            <a:endParaRPr lang="ru-RU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C0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112E-17 -1.48148E-6 L 0.15972 -0.34653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0" y="-17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-1.48148E-6 L 0.58281 -0.33588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91" y="-16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bca51c7fbbe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357686" y="1643050"/>
            <a:ext cx="4803919" cy="5143536"/>
          </a:xfrm>
          <a:prstGeom prst="rect">
            <a:avLst/>
          </a:prstGeom>
        </p:spPr>
      </p:pic>
      <p:sp>
        <p:nvSpPr>
          <p:cNvPr id="3" name="Выноска-облако 2"/>
          <p:cNvSpPr/>
          <p:nvPr/>
        </p:nvSpPr>
        <p:spPr>
          <a:xfrm>
            <a:off x="0" y="539985"/>
            <a:ext cx="4991862" cy="2559857"/>
          </a:xfrm>
          <a:prstGeom prst="cloudCallout">
            <a:avLst>
              <a:gd name="adj1" fmla="val 60760"/>
              <a:gd name="adj2" fmla="val 92266"/>
            </a:avLst>
          </a:prstGeom>
          <a:solidFill>
            <a:schemeClr val="tx2">
              <a:lumMod val="40000"/>
              <a:lumOff val="60000"/>
            </a:schemeClr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200" b="1" dirty="0" smtClean="0">
                <a:solidFill>
                  <a:schemeClr val="tx1"/>
                </a:solidFill>
              </a:rPr>
              <a:t>Молодцы!</a:t>
            </a:r>
            <a:endParaRPr lang="ru-RU" sz="52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-171400"/>
            <a:ext cx="7772400" cy="1470025"/>
          </a:xfrm>
        </p:spPr>
        <p:txBody>
          <a:bodyPr>
            <a:normAutofit/>
          </a:bodyPr>
          <a:lstStyle/>
          <a:p>
            <a:r>
              <a:rPr lang="ru-RU" sz="7500" b="1" dirty="0" smtClean="0">
                <a:solidFill>
                  <a:srgbClr val="7030A0"/>
                </a:solidFill>
              </a:rPr>
              <a:t>МАТЕМАТИКА</a:t>
            </a:r>
            <a:endParaRPr lang="ru-RU" sz="7500" b="1" dirty="0">
              <a:solidFill>
                <a:srgbClr val="7030A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43042" y="6142915"/>
            <a:ext cx="6400800" cy="715085"/>
          </a:xfrm>
        </p:spPr>
        <p:txBody>
          <a:bodyPr/>
          <a:lstStyle/>
          <a:p>
            <a:r>
              <a:rPr lang="ru-RU" dirty="0" smtClean="0">
                <a:solidFill>
                  <a:srgbClr val="7030A0"/>
                </a:solidFill>
              </a:rPr>
              <a:t>1 класс</a:t>
            </a:r>
            <a:endParaRPr lang="ru-RU" dirty="0">
              <a:solidFill>
                <a:srgbClr val="7030A0"/>
              </a:solidFill>
            </a:endParaRPr>
          </a:p>
        </p:txBody>
      </p:sp>
      <p:pic>
        <p:nvPicPr>
          <p:cNvPr id="4" name="Рисунок 3" descr="смешарик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57818" y="4572008"/>
            <a:ext cx="1567136" cy="2082573"/>
          </a:xfrm>
          <a:prstGeom prst="rect">
            <a:avLst/>
          </a:prstGeom>
        </p:spPr>
      </p:pic>
      <p:pic>
        <p:nvPicPr>
          <p:cNvPr id="5" name="Рисунок 4" descr="7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072198" y="1197322"/>
            <a:ext cx="1799509" cy="1874488"/>
          </a:xfrm>
          <a:prstGeom prst="rect">
            <a:avLst/>
          </a:prstGeom>
        </p:spPr>
      </p:pic>
      <p:pic>
        <p:nvPicPr>
          <p:cNvPr id="6" name="Рисунок 5" descr="93f3fa7f6c12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811644" y="1285860"/>
            <a:ext cx="1617348" cy="1873919"/>
          </a:xfrm>
          <a:prstGeom prst="rect">
            <a:avLst/>
          </a:prstGeom>
        </p:spPr>
      </p:pic>
      <p:pic>
        <p:nvPicPr>
          <p:cNvPr id="7" name="Рисунок 6" descr="69492167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929058" y="928670"/>
            <a:ext cx="1948776" cy="1948776"/>
          </a:xfrm>
          <a:prstGeom prst="rect">
            <a:avLst/>
          </a:prstGeom>
        </p:spPr>
      </p:pic>
      <p:pic>
        <p:nvPicPr>
          <p:cNvPr id="8" name="Рисунок 7" descr="cbca51c7fbbe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929058" y="2857496"/>
            <a:ext cx="1872982" cy="2005394"/>
          </a:xfrm>
          <a:prstGeom prst="rect">
            <a:avLst/>
          </a:prstGeom>
        </p:spPr>
      </p:pic>
      <p:pic>
        <p:nvPicPr>
          <p:cNvPr id="10" name="Рисунок 9" descr="dd552b8fa9f9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2857488" y="4643446"/>
            <a:ext cx="1437795" cy="1847538"/>
          </a:xfrm>
          <a:prstGeom prst="rect">
            <a:avLst/>
          </a:prstGeom>
        </p:spPr>
      </p:pic>
      <p:pic>
        <p:nvPicPr>
          <p:cNvPr id="11" name="Рисунок 10" descr="Krosh_07.pn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1285852" y="3143248"/>
            <a:ext cx="1667014" cy="2210487"/>
          </a:xfrm>
          <a:prstGeom prst="rect">
            <a:avLst/>
          </a:prstGeom>
        </p:spPr>
      </p:pic>
      <p:pic>
        <p:nvPicPr>
          <p:cNvPr id="12" name="Рисунок 11" descr="барашь с конфетами_2.png"/>
          <p:cNvPicPr>
            <a:picLocks noChangeAspect="1"/>
          </p:cNvPicPr>
          <p:nvPr/>
        </p:nvPicPr>
        <p:blipFill>
          <a:blip r:embed="rId9" cstate="print"/>
          <a:srcRect l="7283" t="3307" r="5389" b="3677"/>
          <a:stretch>
            <a:fillRect/>
          </a:stretch>
        </p:blipFill>
        <p:spPr>
          <a:xfrm>
            <a:off x="6764472" y="3140968"/>
            <a:ext cx="1592706" cy="171679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23"/>
          <p:cNvGrpSpPr/>
          <p:nvPr/>
        </p:nvGrpSpPr>
        <p:grpSpPr>
          <a:xfrm>
            <a:off x="142844" y="2285992"/>
            <a:ext cx="8786874" cy="2716232"/>
            <a:chOff x="571472" y="2855908"/>
            <a:chExt cx="6858048" cy="2716232"/>
          </a:xfrm>
        </p:grpSpPr>
        <p:cxnSp>
          <p:nvCxnSpPr>
            <p:cNvPr id="5" name="Прямая соединительная линия 4"/>
            <p:cNvCxnSpPr/>
            <p:nvPr/>
          </p:nvCxnSpPr>
          <p:spPr>
            <a:xfrm>
              <a:off x="571472" y="5429264"/>
              <a:ext cx="857256" cy="1588"/>
            </a:xfrm>
            <a:prstGeom prst="line">
              <a:avLst/>
            </a:prstGeom>
            <a:ln w="5715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Прямая соединительная линия 5"/>
            <p:cNvCxnSpPr/>
            <p:nvPr/>
          </p:nvCxnSpPr>
          <p:spPr>
            <a:xfrm rot="16200000">
              <a:off x="999306" y="4999842"/>
              <a:ext cx="857256" cy="1588"/>
            </a:xfrm>
            <a:prstGeom prst="line">
              <a:avLst/>
            </a:prstGeom>
            <a:ln w="5715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Прямая соединительная линия 6"/>
            <p:cNvCxnSpPr/>
            <p:nvPr/>
          </p:nvCxnSpPr>
          <p:spPr>
            <a:xfrm>
              <a:off x="1428728" y="4570420"/>
              <a:ext cx="857256" cy="1588"/>
            </a:xfrm>
            <a:prstGeom prst="line">
              <a:avLst/>
            </a:prstGeom>
            <a:ln w="5715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Прямая соединительная линия 7"/>
            <p:cNvCxnSpPr/>
            <p:nvPr/>
          </p:nvCxnSpPr>
          <p:spPr>
            <a:xfrm>
              <a:off x="2285984" y="3713164"/>
              <a:ext cx="857256" cy="1588"/>
            </a:xfrm>
            <a:prstGeom prst="line">
              <a:avLst/>
            </a:prstGeom>
            <a:ln w="5715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Прямая соединительная линия 8"/>
            <p:cNvCxnSpPr/>
            <p:nvPr/>
          </p:nvCxnSpPr>
          <p:spPr>
            <a:xfrm rot="16200000">
              <a:off x="1856562" y="4142586"/>
              <a:ext cx="857256" cy="1588"/>
            </a:xfrm>
            <a:prstGeom prst="line">
              <a:avLst/>
            </a:prstGeom>
            <a:ln w="5715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Прямая соединительная линия 9"/>
            <p:cNvCxnSpPr/>
            <p:nvPr/>
          </p:nvCxnSpPr>
          <p:spPr>
            <a:xfrm>
              <a:off x="3143240" y="2855908"/>
              <a:ext cx="857256" cy="1588"/>
            </a:xfrm>
            <a:prstGeom prst="line">
              <a:avLst/>
            </a:prstGeom>
            <a:ln w="5715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Прямая соединительная линия 10"/>
            <p:cNvCxnSpPr/>
            <p:nvPr/>
          </p:nvCxnSpPr>
          <p:spPr>
            <a:xfrm rot="16200000">
              <a:off x="2715406" y="3285330"/>
              <a:ext cx="857256" cy="1588"/>
            </a:xfrm>
            <a:prstGeom prst="line">
              <a:avLst/>
            </a:prstGeom>
            <a:ln w="5715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/>
          </p:nvCxnSpPr>
          <p:spPr>
            <a:xfrm rot="16200000">
              <a:off x="3571073" y="3285331"/>
              <a:ext cx="857256" cy="1588"/>
            </a:xfrm>
            <a:prstGeom prst="line">
              <a:avLst/>
            </a:prstGeom>
            <a:ln w="5715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Прямая соединительная линия 14"/>
            <p:cNvCxnSpPr/>
            <p:nvPr/>
          </p:nvCxnSpPr>
          <p:spPr>
            <a:xfrm flipH="1">
              <a:off x="6572264" y="5430852"/>
              <a:ext cx="857256" cy="1588"/>
            </a:xfrm>
            <a:prstGeom prst="line">
              <a:avLst/>
            </a:prstGeom>
            <a:ln w="5715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Прямая соединительная линия 15"/>
            <p:cNvCxnSpPr/>
            <p:nvPr/>
          </p:nvCxnSpPr>
          <p:spPr>
            <a:xfrm rot="5400000" flipH="1">
              <a:off x="6144430" y="5001430"/>
              <a:ext cx="857256" cy="1588"/>
            </a:xfrm>
            <a:prstGeom prst="line">
              <a:avLst/>
            </a:prstGeom>
            <a:ln w="5715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Прямая соединительная линия 16"/>
            <p:cNvCxnSpPr/>
            <p:nvPr/>
          </p:nvCxnSpPr>
          <p:spPr>
            <a:xfrm flipH="1">
              <a:off x="5715008" y="4572008"/>
              <a:ext cx="857256" cy="1588"/>
            </a:xfrm>
            <a:prstGeom prst="line">
              <a:avLst/>
            </a:prstGeom>
            <a:ln w="5715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Прямая соединительная линия 17"/>
            <p:cNvCxnSpPr/>
            <p:nvPr/>
          </p:nvCxnSpPr>
          <p:spPr>
            <a:xfrm flipH="1">
              <a:off x="4857752" y="3714752"/>
              <a:ext cx="857256" cy="1588"/>
            </a:xfrm>
            <a:prstGeom prst="line">
              <a:avLst/>
            </a:prstGeom>
            <a:ln w="5715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Прямая соединительная линия 18"/>
            <p:cNvCxnSpPr/>
            <p:nvPr/>
          </p:nvCxnSpPr>
          <p:spPr>
            <a:xfrm rot="5400000" flipH="1">
              <a:off x="5287174" y="4144174"/>
              <a:ext cx="857256" cy="1588"/>
            </a:xfrm>
            <a:prstGeom prst="line">
              <a:avLst/>
            </a:prstGeom>
            <a:ln w="5715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Прямая соединительная линия 19"/>
            <p:cNvCxnSpPr/>
            <p:nvPr/>
          </p:nvCxnSpPr>
          <p:spPr>
            <a:xfrm flipH="1">
              <a:off x="4000496" y="2857496"/>
              <a:ext cx="857256" cy="1588"/>
            </a:xfrm>
            <a:prstGeom prst="line">
              <a:avLst/>
            </a:prstGeom>
            <a:ln w="5715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Прямая соединительная линия 20"/>
            <p:cNvCxnSpPr/>
            <p:nvPr/>
          </p:nvCxnSpPr>
          <p:spPr>
            <a:xfrm rot="5400000" flipH="1">
              <a:off x="4428330" y="3286918"/>
              <a:ext cx="857256" cy="1588"/>
            </a:xfrm>
            <a:prstGeom prst="line">
              <a:avLst/>
            </a:prstGeom>
            <a:ln w="5715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Прямая соединительная линия 21"/>
            <p:cNvCxnSpPr/>
            <p:nvPr/>
          </p:nvCxnSpPr>
          <p:spPr>
            <a:xfrm rot="5400000" flipH="1" flipV="1">
              <a:off x="2641457" y="4213100"/>
              <a:ext cx="2713055" cy="5026"/>
            </a:xfrm>
            <a:prstGeom prst="line">
              <a:avLst/>
            </a:prstGeom>
            <a:ln w="5715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5" name="Прямоугольник 24"/>
          <p:cNvSpPr/>
          <p:nvPr/>
        </p:nvSpPr>
        <p:spPr>
          <a:xfrm>
            <a:off x="179512" y="4768116"/>
            <a:ext cx="1074333" cy="67710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8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16-1</a:t>
            </a:r>
            <a:endParaRPr lang="ru-RU" sz="38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1265419" y="3933056"/>
            <a:ext cx="1074333" cy="67710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8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10-3</a:t>
            </a:r>
            <a:endParaRPr lang="ru-RU" sz="38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2267744" y="3071810"/>
            <a:ext cx="1167306" cy="67710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8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10+3</a:t>
            </a:r>
            <a:endParaRPr lang="ru-RU" sz="38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3416715" y="2285992"/>
            <a:ext cx="1074333" cy="67710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8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12-2</a:t>
            </a:r>
            <a:endParaRPr lang="ru-RU" sz="38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7845871" y="4768116"/>
            <a:ext cx="1074333" cy="67710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8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20-1</a:t>
            </a:r>
            <a:endParaRPr lang="ru-RU" sz="38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6717062" y="3904020"/>
            <a:ext cx="1167306" cy="67710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8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16+1</a:t>
            </a:r>
            <a:endParaRPr lang="ru-RU" sz="38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5657907" y="3111932"/>
            <a:ext cx="1074333" cy="67710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8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12-1</a:t>
            </a:r>
            <a:endParaRPr lang="ru-RU" sz="38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4584362" y="2285992"/>
            <a:ext cx="920444" cy="67710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5+5</a:t>
            </a:r>
            <a:endParaRPr lang="ru-RU" sz="38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4" name="Скругленный прямоугольник 33"/>
          <p:cNvSpPr/>
          <p:nvPr/>
        </p:nvSpPr>
        <p:spPr>
          <a:xfrm>
            <a:off x="258824" y="4946868"/>
            <a:ext cx="928800" cy="71438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200" b="1" dirty="0" smtClean="0"/>
              <a:t>15</a:t>
            </a:r>
            <a:endParaRPr lang="ru-RU" sz="4200" b="1" dirty="0"/>
          </a:p>
        </p:txBody>
      </p:sp>
      <p:sp>
        <p:nvSpPr>
          <p:cNvPr id="35" name="Скругленный прямоугольник 34"/>
          <p:cNvSpPr/>
          <p:nvPr/>
        </p:nvSpPr>
        <p:spPr>
          <a:xfrm>
            <a:off x="1331640" y="4077072"/>
            <a:ext cx="928800" cy="71438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200" b="1" dirty="0" smtClean="0"/>
              <a:t>7</a:t>
            </a:r>
            <a:endParaRPr lang="ru-RU" sz="4200" b="1" dirty="0"/>
          </a:p>
        </p:txBody>
      </p:sp>
      <p:sp>
        <p:nvSpPr>
          <p:cNvPr id="36" name="Скругленный прямоугольник 35"/>
          <p:cNvSpPr/>
          <p:nvPr/>
        </p:nvSpPr>
        <p:spPr>
          <a:xfrm>
            <a:off x="2411760" y="3212976"/>
            <a:ext cx="928800" cy="71438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200" b="1" dirty="0" smtClean="0"/>
              <a:t>13</a:t>
            </a:r>
            <a:endParaRPr lang="ru-RU" sz="4200" b="1" dirty="0"/>
          </a:p>
        </p:txBody>
      </p:sp>
      <p:sp>
        <p:nvSpPr>
          <p:cNvPr id="37" name="Скругленный прямоугольник 36"/>
          <p:cNvSpPr/>
          <p:nvPr/>
        </p:nvSpPr>
        <p:spPr>
          <a:xfrm>
            <a:off x="3491880" y="2348880"/>
            <a:ext cx="928800" cy="71438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200" b="1" dirty="0" smtClean="0"/>
              <a:t>10</a:t>
            </a:r>
            <a:endParaRPr lang="ru-RU" sz="4200" b="1" dirty="0"/>
          </a:p>
        </p:txBody>
      </p:sp>
      <p:sp>
        <p:nvSpPr>
          <p:cNvPr id="39" name="Скругленный прямоугольник 38"/>
          <p:cNvSpPr/>
          <p:nvPr/>
        </p:nvSpPr>
        <p:spPr>
          <a:xfrm>
            <a:off x="6811552" y="4077072"/>
            <a:ext cx="928800" cy="785818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200" b="1" dirty="0" smtClean="0"/>
              <a:t>17</a:t>
            </a:r>
            <a:endParaRPr lang="ru-RU" sz="4200" b="1" dirty="0"/>
          </a:p>
        </p:txBody>
      </p:sp>
      <p:sp>
        <p:nvSpPr>
          <p:cNvPr id="40" name="Скругленный прямоугольник 39"/>
          <p:cNvSpPr/>
          <p:nvPr/>
        </p:nvSpPr>
        <p:spPr>
          <a:xfrm>
            <a:off x="5731432" y="3212976"/>
            <a:ext cx="928800" cy="785818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200" b="1" dirty="0" smtClean="0"/>
              <a:t>11</a:t>
            </a:r>
            <a:endParaRPr lang="ru-RU" sz="4200" b="1" dirty="0"/>
          </a:p>
        </p:txBody>
      </p:sp>
      <p:sp>
        <p:nvSpPr>
          <p:cNvPr id="41" name="Скругленный прямоугольник 40"/>
          <p:cNvSpPr/>
          <p:nvPr/>
        </p:nvSpPr>
        <p:spPr>
          <a:xfrm>
            <a:off x="4644008" y="2348880"/>
            <a:ext cx="927554" cy="785818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200" b="1" dirty="0" smtClean="0"/>
              <a:t>10</a:t>
            </a:r>
            <a:endParaRPr lang="ru-RU" sz="4200" b="1" dirty="0"/>
          </a:p>
        </p:txBody>
      </p:sp>
      <p:sp>
        <p:nvSpPr>
          <p:cNvPr id="42" name="Прямоугольник 41"/>
          <p:cNvSpPr/>
          <p:nvPr/>
        </p:nvSpPr>
        <p:spPr>
          <a:xfrm>
            <a:off x="3033529" y="-71462"/>
            <a:ext cx="289579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ЛЕСЕНКА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45" name="Рисунок 44" descr="барашь с конфетами_2.png"/>
          <p:cNvPicPr>
            <a:picLocks noChangeAspect="1"/>
          </p:cNvPicPr>
          <p:nvPr/>
        </p:nvPicPr>
        <p:blipFill>
          <a:blip r:embed="rId2" cstate="print"/>
          <a:srcRect l="6119" t="3304" r="4994" b="4416"/>
          <a:stretch>
            <a:fillRect/>
          </a:stretch>
        </p:blipFill>
        <p:spPr>
          <a:xfrm>
            <a:off x="-36512" y="5357826"/>
            <a:ext cx="1359882" cy="1428736"/>
          </a:xfrm>
          <a:prstGeom prst="rect">
            <a:avLst/>
          </a:prstGeom>
        </p:spPr>
      </p:pic>
      <p:sp>
        <p:nvSpPr>
          <p:cNvPr id="38" name="Скругленный прямоугольник 37"/>
          <p:cNvSpPr/>
          <p:nvPr/>
        </p:nvSpPr>
        <p:spPr>
          <a:xfrm>
            <a:off x="7956376" y="4941168"/>
            <a:ext cx="928800" cy="785818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200" b="1" dirty="0" smtClean="0"/>
              <a:t>19</a:t>
            </a:r>
            <a:endParaRPr lang="ru-RU" sz="4200" b="1" dirty="0"/>
          </a:p>
        </p:txBody>
      </p:sp>
      <p:pic>
        <p:nvPicPr>
          <p:cNvPr id="44" name="Рисунок 43" descr="Krosh_07.png"/>
          <p:cNvPicPr>
            <a:picLocks noChangeAspect="1"/>
          </p:cNvPicPr>
          <p:nvPr/>
        </p:nvPicPr>
        <p:blipFill>
          <a:blip r:embed="rId3" cstate="print"/>
          <a:srcRect b="9655"/>
          <a:stretch>
            <a:fillRect/>
          </a:stretch>
        </p:blipFill>
        <p:spPr>
          <a:xfrm>
            <a:off x="7786710" y="5214950"/>
            <a:ext cx="1371527" cy="16430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3.33333E-6 L 0.00087 -0.28033 " pathEditMode="relative" rAng="0" ptsTypes="AA">
                                      <p:cBhvr>
                                        <p:cTn id="9" dur="2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4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6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87 -0.28033 L 0.11111 -0.40648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5" y="-6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6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1111 -0.40648 L 0.25278 -0.53241 " pathEditMode="relative" rAng="0" ptsTypes="AA">
                                      <p:cBhvr>
                                        <p:cTn id="23" dur="2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1" y="-6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6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5278 -0.53241 L 0.36302 -0.65834 " pathEditMode="relative" rAng="0" ptsTypes="AA">
                                      <p:cBhvr>
                                        <p:cTn id="30" dur="2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5" y="-6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0.00834 L -0.00139 -0.27963 " pathEditMode="relative" rAng="0" ptsTypes="AA">
                                      <p:cBhvr>
                                        <p:cTn id="37" dur="2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" y="-1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39 -0.28565 L -0.11944 -0.40115 " pathEditMode="relative" rAng="0" ptsTypes="AA">
                                      <p:cBhvr>
                                        <p:cTn id="44" dur="2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9" y="-5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1944 -0.40115 L -0.24548 -0.52731 " pathEditMode="relative" rAng="0" ptsTypes="AA">
                                      <p:cBhvr>
                                        <p:cTn id="51" dur="2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3" y="-6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4548 -0.52731 L -0.37135 -0.66365 " pathEditMode="relative" rAng="0" ptsTypes="AA">
                                      <p:cBhvr>
                                        <p:cTn id="58" dur="2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3" y="-6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35" grpId="0" animBg="1"/>
      <p:bldP spid="36" grpId="0" animBg="1"/>
      <p:bldP spid="37" grpId="0" animBg="1"/>
      <p:bldP spid="39" grpId="0" animBg="1"/>
      <p:bldP spid="40" grpId="0" animBg="1"/>
      <p:bldP spid="41" grpId="0" animBg="1"/>
      <p:bldP spid="3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14546" y="214290"/>
            <a:ext cx="519244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НАЙДИ ЛИШНЕЕ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" name="Овал 2"/>
          <p:cNvSpPr/>
          <p:nvPr/>
        </p:nvSpPr>
        <p:spPr>
          <a:xfrm>
            <a:off x="71438" y="2428868"/>
            <a:ext cx="1142976" cy="928694"/>
          </a:xfrm>
          <a:prstGeom prst="ellipse">
            <a:avLst/>
          </a:prstGeom>
          <a:solidFill>
            <a:srgbClr val="00B050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200" b="1" dirty="0" smtClean="0"/>
              <a:t>15</a:t>
            </a:r>
            <a:endParaRPr lang="ru-RU" sz="4200" b="1" dirty="0"/>
          </a:p>
        </p:txBody>
      </p:sp>
      <p:sp>
        <p:nvSpPr>
          <p:cNvPr id="4" name="Овал 3"/>
          <p:cNvSpPr/>
          <p:nvPr/>
        </p:nvSpPr>
        <p:spPr>
          <a:xfrm>
            <a:off x="1357290" y="2428868"/>
            <a:ext cx="1142976" cy="928694"/>
          </a:xfrm>
          <a:prstGeom prst="ellipse">
            <a:avLst/>
          </a:prstGeom>
          <a:solidFill>
            <a:srgbClr val="00B050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200" b="1" dirty="0" smtClean="0"/>
              <a:t>7</a:t>
            </a:r>
            <a:endParaRPr lang="ru-RU" sz="4200" b="1" dirty="0"/>
          </a:p>
        </p:txBody>
      </p:sp>
      <p:sp>
        <p:nvSpPr>
          <p:cNvPr id="5" name="Овал 4"/>
          <p:cNvSpPr/>
          <p:nvPr/>
        </p:nvSpPr>
        <p:spPr>
          <a:xfrm>
            <a:off x="2714644" y="2428868"/>
            <a:ext cx="1142976" cy="928694"/>
          </a:xfrm>
          <a:prstGeom prst="ellipse">
            <a:avLst/>
          </a:prstGeom>
          <a:solidFill>
            <a:srgbClr val="00B050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200" b="1" dirty="0" smtClean="0"/>
              <a:t>13</a:t>
            </a:r>
            <a:endParaRPr lang="ru-RU" sz="4200" b="1" dirty="0"/>
          </a:p>
        </p:txBody>
      </p:sp>
      <p:sp>
        <p:nvSpPr>
          <p:cNvPr id="6" name="Овал 5"/>
          <p:cNvSpPr/>
          <p:nvPr/>
        </p:nvSpPr>
        <p:spPr>
          <a:xfrm>
            <a:off x="4000496" y="2428868"/>
            <a:ext cx="1142976" cy="928694"/>
          </a:xfrm>
          <a:prstGeom prst="ellipse">
            <a:avLst/>
          </a:prstGeom>
          <a:solidFill>
            <a:srgbClr val="00B050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200" b="1" dirty="0" smtClean="0"/>
              <a:t>10</a:t>
            </a:r>
            <a:endParaRPr lang="ru-RU" sz="4200" b="1" dirty="0"/>
          </a:p>
        </p:txBody>
      </p:sp>
      <p:sp>
        <p:nvSpPr>
          <p:cNvPr id="7" name="Овал 6"/>
          <p:cNvSpPr/>
          <p:nvPr/>
        </p:nvSpPr>
        <p:spPr>
          <a:xfrm>
            <a:off x="7929586" y="2428868"/>
            <a:ext cx="1142976" cy="928694"/>
          </a:xfrm>
          <a:prstGeom prst="ellipse">
            <a:avLst/>
          </a:prstGeom>
          <a:solidFill>
            <a:srgbClr val="00B050"/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200" b="1" dirty="0" smtClean="0"/>
              <a:t>19</a:t>
            </a:r>
            <a:endParaRPr lang="ru-RU" sz="4200" b="1" dirty="0"/>
          </a:p>
        </p:txBody>
      </p:sp>
      <p:sp>
        <p:nvSpPr>
          <p:cNvPr id="8" name="Овал 7"/>
          <p:cNvSpPr/>
          <p:nvPr/>
        </p:nvSpPr>
        <p:spPr>
          <a:xfrm>
            <a:off x="6643702" y="2428868"/>
            <a:ext cx="1142976" cy="928694"/>
          </a:xfrm>
          <a:prstGeom prst="ellipse">
            <a:avLst/>
          </a:prstGeom>
          <a:solidFill>
            <a:srgbClr val="00B050"/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200" b="1" dirty="0" smtClean="0"/>
              <a:t>17</a:t>
            </a:r>
            <a:endParaRPr lang="ru-RU" sz="4200" b="1" dirty="0"/>
          </a:p>
        </p:txBody>
      </p:sp>
      <p:sp>
        <p:nvSpPr>
          <p:cNvPr id="9" name="Овал 8"/>
          <p:cNvSpPr/>
          <p:nvPr/>
        </p:nvSpPr>
        <p:spPr>
          <a:xfrm>
            <a:off x="5286380" y="2428868"/>
            <a:ext cx="1142976" cy="928694"/>
          </a:xfrm>
          <a:prstGeom prst="ellipse">
            <a:avLst/>
          </a:prstGeom>
          <a:solidFill>
            <a:srgbClr val="00B050"/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200" b="1" dirty="0" smtClean="0"/>
              <a:t>11</a:t>
            </a:r>
            <a:endParaRPr lang="ru-RU" sz="4200" b="1" dirty="0"/>
          </a:p>
        </p:txBody>
      </p:sp>
      <p:pic>
        <p:nvPicPr>
          <p:cNvPr id="10" name="Рисунок 9" descr="смешарик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143504" y="4104907"/>
            <a:ext cx="2071702" cy="2753093"/>
          </a:xfrm>
          <a:prstGeom prst="rect">
            <a:avLst/>
          </a:prstGeom>
        </p:spPr>
      </p:pic>
      <p:sp>
        <p:nvSpPr>
          <p:cNvPr id="11" name="Прямоугольник 10"/>
          <p:cNvSpPr/>
          <p:nvPr/>
        </p:nvSpPr>
        <p:spPr>
          <a:xfrm>
            <a:off x="5715008" y="3577240"/>
            <a:ext cx="116570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???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51919"/>
                                      </p:to>
                                    </p:animClr>
                                    <p:set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51919"/>
                                      </p:to>
                                    </p:animClr>
                                    <p:set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90688" y="214290"/>
            <a:ext cx="724961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Расставь ПО ПОРЯДКУ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" name="Овал 2"/>
          <p:cNvSpPr/>
          <p:nvPr/>
        </p:nvSpPr>
        <p:spPr>
          <a:xfrm>
            <a:off x="71438" y="1142984"/>
            <a:ext cx="1142976" cy="928694"/>
          </a:xfrm>
          <a:prstGeom prst="ellipse">
            <a:avLst/>
          </a:prstGeom>
          <a:solidFill>
            <a:srgbClr val="00B050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200" b="1" dirty="0" smtClean="0"/>
              <a:t>15</a:t>
            </a:r>
            <a:endParaRPr lang="ru-RU" sz="4200" b="1" dirty="0"/>
          </a:p>
        </p:txBody>
      </p:sp>
      <p:sp>
        <p:nvSpPr>
          <p:cNvPr id="4" name="Овал 3"/>
          <p:cNvSpPr/>
          <p:nvPr/>
        </p:nvSpPr>
        <p:spPr>
          <a:xfrm>
            <a:off x="1357290" y="1142984"/>
            <a:ext cx="1142976" cy="928694"/>
          </a:xfrm>
          <a:prstGeom prst="ellipse">
            <a:avLst/>
          </a:prstGeom>
          <a:solidFill>
            <a:srgbClr val="00B050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200" b="1" dirty="0" smtClean="0"/>
              <a:t>7</a:t>
            </a:r>
            <a:endParaRPr lang="ru-RU" sz="4200" b="1" dirty="0"/>
          </a:p>
        </p:txBody>
      </p:sp>
      <p:sp>
        <p:nvSpPr>
          <p:cNvPr id="5" name="Овал 4"/>
          <p:cNvSpPr/>
          <p:nvPr/>
        </p:nvSpPr>
        <p:spPr>
          <a:xfrm>
            <a:off x="2714644" y="1142984"/>
            <a:ext cx="1142976" cy="928694"/>
          </a:xfrm>
          <a:prstGeom prst="ellipse">
            <a:avLst/>
          </a:prstGeom>
          <a:solidFill>
            <a:srgbClr val="00B050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200" b="1" dirty="0" smtClean="0"/>
              <a:t>13</a:t>
            </a:r>
            <a:endParaRPr lang="ru-RU" sz="4200" b="1" dirty="0"/>
          </a:p>
        </p:txBody>
      </p:sp>
      <p:sp>
        <p:nvSpPr>
          <p:cNvPr id="6" name="Овал 5"/>
          <p:cNvSpPr/>
          <p:nvPr/>
        </p:nvSpPr>
        <p:spPr>
          <a:xfrm>
            <a:off x="4000496" y="1142984"/>
            <a:ext cx="1142976" cy="928694"/>
          </a:xfrm>
          <a:prstGeom prst="ellipse">
            <a:avLst/>
          </a:prstGeom>
          <a:solidFill>
            <a:srgbClr val="00B050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200" b="1" dirty="0" smtClean="0"/>
              <a:t>10</a:t>
            </a:r>
            <a:endParaRPr lang="ru-RU" sz="4200" b="1" dirty="0"/>
          </a:p>
        </p:txBody>
      </p:sp>
      <p:sp>
        <p:nvSpPr>
          <p:cNvPr id="7" name="Овал 6"/>
          <p:cNvSpPr/>
          <p:nvPr/>
        </p:nvSpPr>
        <p:spPr>
          <a:xfrm>
            <a:off x="7929586" y="1142984"/>
            <a:ext cx="1142976" cy="928694"/>
          </a:xfrm>
          <a:prstGeom prst="ellipse">
            <a:avLst/>
          </a:prstGeom>
          <a:solidFill>
            <a:srgbClr val="00B050"/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200" b="1" dirty="0" smtClean="0"/>
              <a:t>19</a:t>
            </a:r>
            <a:endParaRPr lang="ru-RU" sz="4200" b="1" dirty="0"/>
          </a:p>
        </p:txBody>
      </p:sp>
      <p:sp>
        <p:nvSpPr>
          <p:cNvPr id="8" name="Овал 7"/>
          <p:cNvSpPr/>
          <p:nvPr/>
        </p:nvSpPr>
        <p:spPr>
          <a:xfrm>
            <a:off x="6643702" y="1142984"/>
            <a:ext cx="1142976" cy="928694"/>
          </a:xfrm>
          <a:prstGeom prst="ellipse">
            <a:avLst/>
          </a:prstGeom>
          <a:solidFill>
            <a:srgbClr val="00B050"/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200" b="1" dirty="0" smtClean="0"/>
              <a:t>17</a:t>
            </a:r>
            <a:endParaRPr lang="ru-RU" sz="4200" b="1" dirty="0"/>
          </a:p>
        </p:txBody>
      </p:sp>
      <p:sp>
        <p:nvSpPr>
          <p:cNvPr id="9" name="Овал 8"/>
          <p:cNvSpPr/>
          <p:nvPr/>
        </p:nvSpPr>
        <p:spPr>
          <a:xfrm>
            <a:off x="5286380" y="1142984"/>
            <a:ext cx="1142976" cy="928694"/>
          </a:xfrm>
          <a:prstGeom prst="ellipse">
            <a:avLst/>
          </a:prstGeom>
          <a:solidFill>
            <a:srgbClr val="00B050"/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200" b="1" dirty="0" smtClean="0"/>
              <a:t>11</a:t>
            </a:r>
            <a:endParaRPr lang="ru-RU" sz="4200" b="1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1000100" y="2500306"/>
            <a:ext cx="715035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В ПОРЯДКЕ УБЫВАНИЯ</a:t>
            </a:r>
            <a:endParaRPr lang="ru-RU" sz="5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642910" y="4429132"/>
            <a:ext cx="803149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В ПОРЯДКЕ ВОЗРАСТАНИЯ</a:t>
            </a:r>
            <a:endParaRPr lang="ru-RU" sz="5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71406" y="1142984"/>
            <a:ext cx="1142976" cy="928694"/>
          </a:xfrm>
          <a:prstGeom prst="ellipse">
            <a:avLst/>
          </a:prstGeom>
          <a:solidFill>
            <a:srgbClr val="00B050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200" b="1" dirty="0" smtClean="0"/>
              <a:t>15</a:t>
            </a:r>
            <a:endParaRPr lang="ru-RU" sz="4200" b="1" dirty="0"/>
          </a:p>
        </p:txBody>
      </p:sp>
      <p:sp>
        <p:nvSpPr>
          <p:cNvPr id="15" name="Овал 14"/>
          <p:cNvSpPr/>
          <p:nvPr/>
        </p:nvSpPr>
        <p:spPr>
          <a:xfrm>
            <a:off x="1357258" y="1142984"/>
            <a:ext cx="1142976" cy="928694"/>
          </a:xfrm>
          <a:prstGeom prst="ellipse">
            <a:avLst/>
          </a:prstGeom>
          <a:solidFill>
            <a:srgbClr val="00B050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200" b="1" dirty="0" smtClean="0"/>
              <a:t>7</a:t>
            </a:r>
            <a:endParaRPr lang="ru-RU" sz="4200" b="1" dirty="0"/>
          </a:p>
        </p:txBody>
      </p:sp>
      <p:sp>
        <p:nvSpPr>
          <p:cNvPr id="16" name="Овал 15"/>
          <p:cNvSpPr/>
          <p:nvPr/>
        </p:nvSpPr>
        <p:spPr>
          <a:xfrm>
            <a:off x="2714612" y="1142984"/>
            <a:ext cx="1142976" cy="928694"/>
          </a:xfrm>
          <a:prstGeom prst="ellipse">
            <a:avLst/>
          </a:prstGeom>
          <a:solidFill>
            <a:srgbClr val="00B050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200" b="1" dirty="0" smtClean="0"/>
              <a:t>13</a:t>
            </a:r>
            <a:endParaRPr lang="ru-RU" sz="4200" b="1" dirty="0"/>
          </a:p>
        </p:txBody>
      </p:sp>
      <p:sp>
        <p:nvSpPr>
          <p:cNvPr id="17" name="Овал 16"/>
          <p:cNvSpPr/>
          <p:nvPr/>
        </p:nvSpPr>
        <p:spPr>
          <a:xfrm>
            <a:off x="4000464" y="1142984"/>
            <a:ext cx="1142976" cy="928694"/>
          </a:xfrm>
          <a:prstGeom prst="ellipse">
            <a:avLst/>
          </a:prstGeom>
          <a:solidFill>
            <a:srgbClr val="00B050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200" b="1" dirty="0" smtClean="0"/>
              <a:t>10</a:t>
            </a:r>
            <a:endParaRPr lang="ru-RU" sz="4200" b="1" dirty="0"/>
          </a:p>
        </p:txBody>
      </p:sp>
      <p:sp>
        <p:nvSpPr>
          <p:cNvPr id="18" name="Овал 17"/>
          <p:cNvSpPr/>
          <p:nvPr/>
        </p:nvSpPr>
        <p:spPr>
          <a:xfrm>
            <a:off x="7929554" y="1142984"/>
            <a:ext cx="1142976" cy="928694"/>
          </a:xfrm>
          <a:prstGeom prst="ellipse">
            <a:avLst/>
          </a:prstGeom>
          <a:solidFill>
            <a:srgbClr val="00B050"/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200" b="1" dirty="0" smtClean="0"/>
              <a:t>19</a:t>
            </a:r>
            <a:endParaRPr lang="ru-RU" sz="4200" b="1" dirty="0"/>
          </a:p>
        </p:txBody>
      </p:sp>
      <p:sp>
        <p:nvSpPr>
          <p:cNvPr id="19" name="Овал 18"/>
          <p:cNvSpPr/>
          <p:nvPr/>
        </p:nvSpPr>
        <p:spPr>
          <a:xfrm>
            <a:off x="6643670" y="1142984"/>
            <a:ext cx="1142976" cy="928694"/>
          </a:xfrm>
          <a:prstGeom prst="ellipse">
            <a:avLst/>
          </a:prstGeom>
          <a:solidFill>
            <a:srgbClr val="00B050"/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200" b="1" dirty="0" smtClean="0"/>
              <a:t>17</a:t>
            </a:r>
            <a:endParaRPr lang="ru-RU" sz="4200" b="1" dirty="0"/>
          </a:p>
        </p:txBody>
      </p:sp>
      <p:sp>
        <p:nvSpPr>
          <p:cNvPr id="20" name="Овал 19"/>
          <p:cNvSpPr/>
          <p:nvPr/>
        </p:nvSpPr>
        <p:spPr>
          <a:xfrm>
            <a:off x="5286348" y="1142984"/>
            <a:ext cx="1142976" cy="928694"/>
          </a:xfrm>
          <a:prstGeom prst="ellipse">
            <a:avLst/>
          </a:prstGeom>
          <a:solidFill>
            <a:srgbClr val="00B050"/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200" b="1" dirty="0" smtClean="0"/>
              <a:t>11</a:t>
            </a:r>
            <a:endParaRPr lang="ru-RU" sz="42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5156 0.07701 L -0.86285 0.34968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06" y="136"/>
                                    </p:animMotion>
                                  </p:childTnLst>
                                </p:cTn>
                              </p:par>
                              <p:par>
                                <p:cTn id="12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6076 0.06661 L -0.58837 0.34968 " pathEditMode="relative" rAng="0" ptsTypes="AA">
                                      <p:cBhvr>
                                        <p:cTn id="13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4" y="142"/>
                                    </p:animMotion>
                                  </p:childTnLst>
                                </p:cTn>
                              </p:par>
                              <p:par>
                                <p:cTn id="14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4375 0.10847 L 0.27222 0.34968 " pathEditMode="relative" rAng="0" ptsTypes="AA">
                                      <p:cBhvr>
                                        <p:cTn id="15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4" y="120"/>
                                    </p:animMotion>
                                  </p:childTnLst>
                                </p:cTn>
                              </p:par>
                              <p:par>
                                <p:cTn id="16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459 0.07701 L 0.12483 0.34968 " pathEditMode="relative" rAng="0" ptsTypes="AA">
                                      <p:cBhvr>
                                        <p:cTn id="1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5" y="136"/>
                                    </p:animMotion>
                                  </p:childTnLst>
                                </p:cTn>
                              </p:par>
                              <p:par>
                                <p:cTn id="18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677 0.07701 L -0.01458 0.34968 " pathEditMode="relative" rAng="0" ptsTypes="AA">
                                      <p:cBhvr>
                                        <p:cTn id="19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" y="136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3941 0.07701 L 0.28351 0.34968 " pathEditMode="relative" rAng="0" ptsTypes="AA">
                                      <p:cBhvr>
                                        <p:cTn id="2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2" y="136"/>
                                    </p:animMotion>
                                  </p:childTnLst>
                                </p:cTn>
                              </p:par>
                              <p:par>
                                <p:cTn id="22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2916 0.07701 L 0.71423 0.34968 " pathEditMode="relative" rAng="0" ptsTypes="AA">
                                      <p:cBhvr>
                                        <p:cTn id="2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43" y="13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0" presetClass="path" presetSubtype="0" accel="50000" decel="5000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226 0.06615 L -0.1441 0.6642 " pathEditMode="relative" rAng="0" ptsTypes="AA">
                                      <p:cBhvr>
                                        <p:cTn id="54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1" y="299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0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361 0.06615 L -0.28351 0.6642 " pathEditMode="relative" rAng="0" ptsTypes="AA">
                                      <p:cBhvr>
                                        <p:cTn id="56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0" y="299"/>
                                    </p:animMotion>
                                  </p:childTnLst>
                                </p:cTn>
                              </p:par>
                              <p:par>
                                <p:cTn id="57" presetID="0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3038 0.07678 L -0.27448 0.6642 " pathEditMode="relative" rAng="0" ptsTypes="AA">
                                      <p:cBhvr>
                                        <p:cTn id="58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2" y="294"/>
                                    </p:animMotion>
                                  </p:childTnLst>
                                </p:cTn>
                              </p:par>
                              <p:par>
                                <p:cTn id="59" presetID="0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459 0.08719 L 0.14844 0.6642 " pathEditMode="relative" rAng="0" ptsTypes="AA">
                                      <p:cBhvr>
                                        <p:cTn id="60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7" y="288"/>
                                    </p:animMotion>
                                  </p:childTnLst>
                                </p:cTn>
                              </p:par>
                              <p:par>
                                <p:cTn id="61" presetID="0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4375 0.06615 L 0.57934 0.6642 " pathEditMode="relative" rAng="0" ptsTypes="AA">
                                      <p:cBhvr>
                                        <p:cTn id="62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68" y="299"/>
                                    </p:animMotion>
                                  </p:childTnLst>
                                </p:cTn>
                              </p:par>
                              <p:par>
                                <p:cTn id="63" presetID="0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226 0.08719 L 0.01025 0.6642 " pathEditMode="relative" rAng="0" ptsTypes="AA">
                                      <p:cBhvr>
                                        <p:cTn id="64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" y="288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0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347 0.07678 L 0.00347 0.6642 " pathEditMode="relative" rAng="0" ptsTypes="AA">
                                      <p:cBhvr>
                                        <p:cTn id="66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9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/>
      <p:bldP spid="13" grpId="0"/>
      <p:bldP spid="14" grpId="1" animBg="1"/>
      <p:bldP spid="14" grpId="2" animBg="1"/>
      <p:bldP spid="15" grpId="1" animBg="1"/>
      <p:bldP spid="15" grpId="2" animBg="1"/>
      <p:bldP spid="16" grpId="1" animBg="1"/>
      <p:bldP spid="16" grpId="2" animBg="1"/>
      <p:bldP spid="17" grpId="1" animBg="1"/>
      <p:bldP spid="17" grpId="2" animBg="1"/>
      <p:bldP spid="18" grpId="1" animBg="1"/>
      <p:bldP spid="18" grpId="2" animBg="1"/>
      <p:bldP spid="19" grpId="1" animBg="1"/>
      <p:bldP spid="19" grpId="2" animBg="1"/>
      <p:bldP spid="20" grpId="1" animBg="1"/>
      <p:bldP spid="20" grpId="2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Группа 23"/>
          <p:cNvGrpSpPr/>
          <p:nvPr/>
        </p:nvGrpSpPr>
        <p:grpSpPr>
          <a:xfrm>
            <a:off x="142844" y="2071678"/>
            <a:ext cx="4357718" cy="4500594"/>
            <a:chOff x="642910" y="1928802"/>
            <a:chExt cx="3429024" cy="3000396"/>
          </a:xfrm>
          <a:solidFill>
            <a:srgbClr val="FF9966"/>
          </a:solidFill>
        </p:grpSpPr>
        <p:sp>
          <p:nvSpPr>
            <p:cNvPr id="25" name="Прямоугольник 24"/>
            <p:cNvSpPr/>
            <p:nvPr/>
          </p:nvSpPr>
          <p:spPr>
            <a:xfrm>
              <a:off x="642910" y="1928802"/>
              <a:ext cx="1143008" cy="1000132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6500" b="1" dirty="0" smtClean="0"/>
                <a:t>13</a:t>
              </a:r>
              <a:endParaRPr lang="ru-RU" sz="6500" b="1" dirty="0"/>
            </a:p>
          </p:txBody>
        </p:sp>
        <p:sp>
          <p:nvSpPr>
            <p:cNvPr id="26" name="Прямоугольник 25"/>
            <p:cNvSpPr/>
            <p:nvPr/>
          </p:nvSpPr>
          <p:spPr>
            <a:xfrm>
              <a:off x="1785918" y="1928802"/>
              <a:ext cx="1143008" cy="1000132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6500" b="1" dirty="0" smtClean="0"/>
                <a:t>7</a:t>
              </a:r>
              <a:endParaRPr lang="ru-RU" sz="6500" b="1" dirty="0"/>
            </a:p>
          </p:txBody>
        </p:sp>
        <p:sp>
          <p:nvSpPr>
            <p:cNvPr id="27" name="Прямоугольник 26"/>
            <p:cNvSpPr/>
            <p:nvPr/>
          </p:nvSpPr>
          <p:spPr>
            <a:xfrm>
              <a:off x="2928926" y="1928802"/>
              <a:ext cx="1143008" cy="1000132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6500" b="1" dirty="0" smtClean="0"/>
                <a:t>19</a:t>
              </a:r>
              <a:endParaRPr lang="ru-RU" sz="6500" b="1" dirty="0"/>
            </a:p>
          </p:txBody>
        </p:sp>
        <p:sp>
          <p:nvSpPr>
            <p:cNvPr id="28" name="Прямоугольник 27"/>
            <p:cNvSpPr/>
            <p:nvPr/>
          </p:nvSpPr>
          <p:spPr>
            <a:xfrm>
              <a:off x="642910" y="2928934"/>
              <a:ext cx="1143008" cy="1000132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6500" b="1" dirty="0" smtClean="0"/>
                <a:t>10</a:t>
              </a:r>
              <a:endParaRPr lang="ru-RU" sz="6500" b="1" dirty="0"/>
            </a:p>
          </p:txBody>
        </p:sp>
        <p:sp>
          <p:nvSpPr>
            <p:cNvPr id="29" name="Прямоугольник 28"/>
            <p:cNvSpPr/>
            <p:nvPr/>
          </p:nvSpPr>
          <p:spPr>
            <a:xfrm>
              <a:off x="1785918" y="2928934"/>
              <a:ext cx="1143008" cy="1000132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6500" b="1" dirty="0" smtClean="0"/>
                <a:t>11</a:t>
              </a:r>
              <a:endParaRPr lang="ru-RU" sz="6500" b="1" dirty="0"/>
            </a:p>
          </p:txBody>
        </p:sp>
        <p:sp>
          <p:nvSpPr>
            <p:cNvPr id="30" name="Прямоугольник 29"/>
            <p:cNvSpPr/>
            <p:nvPr/>
          </p:nvSpPr>
          <p:spPr>
            <a:xfrm>
              <a:off x="2928926" y="2928934"/>
              <a:ext cx="1143008" cy="1000132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6500" b="1"/>
            </a:p>
          </p:txBody>
        </p:sp>
        <p:sp>
          <p:nvSpPr>
            <p:cNvPr id="31" name="Прямоугольник 30"/>
            <p:cNvSpPr/>
            <p:nvPr/>
          </p:nvSpPr>
          <p:spPr>
            <a:xfrm>
              <a:off x="642910" y="3929066"/>
              <a:ext cx="1143008" cy="1000132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6500" b="1" dirty="0" smtClean="0"/>
                <a:t>17</a:t>
              </a:r>
              <a:endParaRPr lang="ru-RU" sz="6500" b="1" dirty="0"/>
            </a:p>
          </p:txBody>
        </p:sp>
        <p:sp>
          <p:nvSpPr>
            <p:cNvPr id="32" name="Прямоугольник 31"/>
            <p:cNvSpPr/>
            <p:nvPr/>
          </p:nvSpPr>
          <p:spPr>
            <a:xfrm>
              <a:off x="1785918" y="3929066"/>
              <a:ext cx="1143008" cy="1000132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6500" b="1" dirty="0" smtClean="0"/>
                <a:t>15</a:t>
              </a:r>
              <a:endParaRPr lang="ru-RU" sz="6500" b="1" dirty="0"/>
            </a:p>
          </p:txBody>
        </p:sp>
        <p:sp>
          <p:nvSpPr>
            <p:cNvPr id="33" name="Прямоугольник 32"/>
            <p:cNvSpPr/>
            <p:nvPr/>
          </p:nvSpPr>
          <p:spPr>
            <a:xfrm>
              <a:off x="2928926" y="3929066"/>
              <a:ext cx="1143008" cy="1000132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6500" b="1"/>
            </a:p>
          </p:txBody>
        </p:sp>
      </p:grpSp>
      <p:sp>
        <p:nvSpPr>
          <p:cNvPr id="2" name="Прямоугольник 1"/>
          <p:cNvSpPr/>
          <p:nvPr/>
        </p:nvSpPr>
        <p:spPr>
          <a:xfrm>
            <a:off x="714348" y="214290"/>
            <a:ext cx="612584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Что изменилось?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grpSp>
        <p:nvGrpSpPr>
          <p:cNvPr id="13" name="Группа 12"/>
          <p:cNvGrpSpPr/>
          <p:nvPr/>
        </p:nvGrpSpPr>
        <p:grpSpPr>
          <a:xfrm>
            <a:off x="4714876" y="2071678"/>
            <a:ext cx="4357718" cy="4500594"/>
            <a:chOff x="642910" y="1928802"/>
            <a:chExt cx="3429024" cy="3000396"/>
          </a:xfrm>
        </p:grpSpPr>
        <p:sp>
          <p:nvSpPr>
            <p:cNvPr id="14" name="Прямоугольник 13"/>
            <p:cNvSpPr/>
            <p:nvPr/>
          </p:nvSpPr>
          <p:spPr>
            <a:xfrm>
              <a:off x="642910" y="1928802"/>
              <a:ext cx="1143008" cy="1000132"/>
            </a:xfrm>
            <a:prstGeom prst="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6500" b="1" dirty="0" smtClean="0">
                  <a:solidFill>
                    <a:schemeClr val="tx1"/>
                  </a:solidFill>
                </a:rPr>
                <a:t>13</a:t>
              </a:r>
              <a:endParaRPr lang="ru-RU" sz="6500" b="1" dirty="0">
                <a:solidFill>
                  <a:schemeClr val="tx1"/>
                </a:solidFill>
              </a:endParaRPr>
            </a:p>
          </p:txBody>
        </p:sp>
        <p:sp>
          <p:nvSpPr>
            <p:cNvPr id="15" name="Прямоугольник 14"/>
            <p:cNvSpPr/>
            <p:nvPr/>
          </p:nvSpPr>
          <p:spPr>
            <a:xfrm>
              <a:off x="1785918" y="1928802"/>
              <a:ext cx="1143008" cy="1000132"/>
            </a:xfrm>
            <a:prstGeom prst="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6500" b="1" dirty="0">
                <a:solidFill>
                  <a:schemeClr val="tx1"/>
                </a:solidFill>
              </a:endParaRPr>
            </a:p>
          </p:txBody>
        </p:sp>
        <p:sp>
          <p:nvSpPr>
            <p:cNvPr id="16" name="Прямоугольник 15"/>
            <p:cNvSpPr/>
            <p:nvPr/>
          </p:nvSpPr>
          <p:spPr>
            <a:xfrm>
              <a:off x="2928926" y="1928802"/>
              <a:ext cx="1143008" cy="1000132"/>
            </a:xfrm>
            <a:prstGeom prst="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6500" b="1" dirty="0" smtClean="0">
                  <a:solidFill>
                    <a:schemeClr val="tx1"/>
                  </a:solidFill>
                </a:rPr>
                <a:t>19</a:t>
              </a:r>
              <a:endParaRPr lang="ru-RU" sz="6500" b="1" dirty="0">
                <a:solidFill>
                  <a:schemeClr val="tx1"/>
                </a:solidFill>
              </a:endParaRPr>
            </a:p>
          </p:txBody>
        </p:sp>
        <p:sp>
          <p:nvSpPr>
            <p:cNvPr id="17" name="Прямоугольник 16"/>
            <p:cNvSpPr/>
            <p:nvPr/>
          </p:nvSpPr>
          <p:spPr>
            <a:xfrm>
              <a:off x="642910" y="2928934"/>
              <a:ext cx="1143008" cy="1000132"/>
            </a:xfrm>
            <a:prstGeom prst="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6500" b="1" dirty="0" smtClean="0">
                  <a:solidFill>
                    <a:schemeClr val="tx1"/>
                  </a:solidFill>
                </a:rPr>
                <a:t>10</a:t>
              </a:r>
              <a:endParaRPr lang="ru-RU" sz="6500" b="1" dirty="0">
                <a:solidFill>
                  <a:schemeClr val="tx1"/>
                </a:solidFill>
              </a:endParaRPr>
            </a:p>
          </p:txBody>
        </p:sp>
        <p:sp>
          <p:nvSpPr>
            <p:cNvPr id="18" name="Прямоугольник 17"/>
            <p:cNvSpPr/>
            <p:nvPr/>
          </p:nvSpPr>
          <p:spPr>
            <a:xfrm>
              <a:off x="1785918" y="2928934"/>
              <a:ext cx="1143008" cy="1000132"/>
            </a:xfrm>
            <a:prstGeom prst="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6500" b="1" dirty="0" smtClean="0">
                  <a:solidFill>
                    <a:schemeClr val="tx1"/>
                  </a:solidFill>
                </a:rPr>
                <a:t>11</a:t>
              </a:r>
              <a:endParaRPr lang="ru-RU" sz="6500" b="1" dirty="0">
                <a:solidFill>
                  <a:schemeClr val="tx1"/>
                </a:solidFill>
              </a:endParaRPr>
            </a:p>
          </p:txBody>
        </p:sp>
        <p:sp>
          <p:nvSpPr>
            <p:cNvPr id="19" name="Прямоугольник 18"/>
            <p:cNvSpPr/>
            <p:nvPr/>
          </p:nvSpPr>
          <p:spPr>
            <a:xfrm>
              <a:off x="2928926" y="2928934"/>
              <a:ext cx="1143008" cy="1000132"/>
            </a:xfrm>
            <a:prstGeom prst="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6500" b="1" dirty="0" smtClean="0">
                  <a:solidFill>
                    <a:schemeClr val="tx1"/>
                  </a:solidFill>
                </a:rPr>
                <a:t>15</a:t>
              </a:r>
              <a:endParaRPr lang="ru-RU" sz="6500" b="1" dirty="0">
                <a:solidFill>
                  <a:schemeClr val="tx1"/>
                </a:solidFill>
              </a:endParaRPr>
            </a:p>
          </p:txBody>
        </p:sp>
        <p:sp>
          <p:nvSpPr>
            <p:cNvPr id="20" name="Прямоугольник 19"/>
            <p:cNvSpPr/>
            <p:nvPr/>
          </p:nvSpPr>
          <p:spPr>
            <a:xfrm>
              <a:off x="642910" y="3929066"/>
              <a:ext cx="1143008" cy="1000132"/>
            </a:xfrm>
            <a:prstGeom prst="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6500" b="1" dirty="0" smtClean="0">
                  <a:solidFill>
                    <a:schemeClr val="tx1"/>
                  </a:solidFill>
                </a:rPr>
                <a:t>17</a:t>
              </a:r>
              <a:endParaRPr lang="ru-RU" sz="6500" b="1" dirty="0">
                <a:solidFill>
                  <a:schemeClr val="tx1"/>
                </a:solidFill>
              </a:endParaRPr>
            </a:p>
          </p:txBody>
        </p:sp>
        <p:sp>
          <p:nvSpPr>
            <p:cNvPr id="21" name="Прямоугольник 20"/>
            <p:cNvSpPr/>
            <p:nvPr/>
          </p:nvSpPr>
          <p:spPr>
            <a:xfrm>
              <a:off x="1785918" y="3929066"/>
              <a:ext cx="1143008" cy="1000132"/>
            </a:xfrm>
            <a:prstGeom prst="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6500" b="1" dirty="0">
                <a:solidFill>
                  <a:schemeClr val="tx1"/>
                </a:solidFill>
              </a:endParaRPr>
            </a:p>
          </p:txBody>
        </p:sp>
        <p:sp>
          <p:nvSpPr>
            <p:cNvPr id="22" name="Прямоугольник 21"/>
            <p:cNvSpPr/>
            <p:nvPr/>
          </p:nvSpPr>
          <p:spPr>
            <a:xfrm>
              <a:off x="2928926" y="3929066"/>
              <a:ext cx="1143008" cy="1000132"/>
            </a:xfrm>
            <a:prstGeom prst="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6500" b="1">
                <a:solidFill>
                  <a:schemeClr val="tx1"/>
                </a:solidFill>
              </a:endParaRPr>
            </a:p>
          </p:txBody>
        </p:sp>
      </p:grpSp>
      <p:grpSp>
        <p:nvGrpSpPr>
          <p:cNvPr id="34" name="Группа 33"/>
          <p:cNvGrpSpPr/>
          <p:nvPr/>
        </p:nvGrpSpPr>
        <p:grpSpPr>
          <a:xfrm>
            <a:off x="142844" y="2071678"/>
            <a:ext cx="4357718" cy="4500594"/>
            <a:chOff x="642910" y="1928802"/>
            <a:chExt cx="3429024" cy="3000396"/>
          </a:xfrm>
        </p:grpSpPr>
        <p:sp>
          <p:nvSpPr>
            <p:cNvPr id="35" name="Прямоугольник 34"/>
            <p:cNvSpPr/>
            <p:nvPr/>
          </p:nvSpPr>
          <p:spPr>
            <a:xfrm>
              <a:off x="642910" y="1928802"/>
              <a:ext cx="1143008" cy="1000132"/>
            </a:xfrm>
            <a:prstGeom prst="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6500" b="1" dirty="0" smtClean="0">
                  <a:solidFill>
                    <a:schemeClr val="tx1"/>
                  </a:solidFill>
                </a:rPr>
                <a:t>13</a:t>
              </a:r>
              <a:endParaRPr lang="ru-RU" sz="6500" b="1" dirty="0">
                <a:solidFill>
                  <a:schemeClr val="tx1"/>
                </a:solidFill>
              </a:endParaRPr>
            </a:p>
          </p:txBody>
        </p:sp>
        <p:sp>
          <p:nvSpPr>
            <p:cNvPr id="36" name="Прямоугольник 35"/>
            <p:cNvSpPr/>
            <p:nvPr/>
          </p:nvSpPr>
          <p:spPr>
            <a:xfrm>
              <a:off x="1785918" y="1928802"/>
              <a:ext cx="1143008" cy="1000132"/>
            </a:xfrm>
            <a:prstGeom prst="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6500" b="1" dirty="0" smtClean="0">
                  <a:solidFill>
                    <a:schemeClr val="tx1"/>
                  </a:solidFill>
                </a:rPr>
                <a:t>7</a:t>
              </a:r>
              <a:endParaRPr lang="ru-RU" sz="6500" b="1" dirty="0">
                <a:solidFill>
                  <a:schemeClr val="tx1"/>
                </a:solidFill>
              </a:endParaRPr>
            </a:p>
          </p:txBody>
        </p:sp>
        <p:sp>
          <p:nvSpPr>
            <p:cNvPr id="37" name="Прямоугольник 36"/>
            <p:cNvSpPr/>
            <p:nvPr/>
          </p:nvSpPr>
          <p:spPr>
            <a:xfrm>
              <a:off x="2928926" y="1928802"/>
              <a:ext cx="1143008" cy="1000132"/>
            </a:xfrm>
            <a:prstGeom prst="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6500" b="1" dirty="0" smtClean="0">
                  <a:solidFill>
                    <a:schemeClr val="tx1"/>
                  </a:solidFill>
                </a:rPr>
                <a:t>19</a:t>
              </a:r>
              <a:endParaRPr lang="ru-RU" sz="6500" b="1" dirty="0">
                <a:solidFill>
                  <a:schemeClr val="tx1"/>
                </a:solidFill>
              </a:endParaRPr>
            </a:p>
          </p:txBody>
        </p:sp>
        <p:sp>
          <p:nvSpPr>
            <p:cNvPr id="38" name="Прямоугольник 37"/>
            <p:cNvSpPr/>
            <p:nvPr/>
          </p:nvSpPr>
          <p:spPr>
            <a:xfrm>
              <a:off x="642910" y="2928934"/>
              <a:ext cx="1143008" cy="1000132"/>
            </a:xfrm>
            <a:prstGeom prst="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6500" b="1" dirty="0" smtClean="0">
                  <a:solidFill>
                    <a:schemeClr val="tx1"/>
                  </a:solidFill>
                </a:rPr>
                <a:t>10</a:t>
              </a:r>
              <a:endParaRPr lang="ru-RU" sz="6500" b="1" dirty="0">
                <a:solidFill>
                  <a:schemeClr val="tx1"/>
                </a:solidFill>
              </a:endParaRPr>
            </a:p>
          </p:txBody>
        </p:sp>
        <p:sp>
          <p:nvSpPr>
            <p:cNvPr id="39" name="Прямоугольник 38"/>
            <p:cNvSpPr/>
            <p:nvPr/>
          </p:nvSpPr>
          <p:spPr>
            <a:xfrm>
              <a:off x="1785918" y="2928934"/>
              <a:ext cx="1143008" cy="1000132"/>
            </a:xfrm>
            <a:prstGeom prst="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6500" b="1" dirty="0" smtClean="0">
                  <a:solidFill>
                    <a:schemeClr val="tx1"/>
                  </a:solidFill>
                </a:rPr>
                <a:t>11</a:t>
              </a:r>
              <a:endParaRPr lang="ru-RU" sz="6500" b="1" dirty="0">
                <a:solidFill>
                  <a:schemeClr val="tx1"/>
                </a:solidFill>
              </a:endParaRPr>
            </a:p>
          </p:txBody>
        </p:sp>
        <p:sp>
          <p:nvSpPr>
            <p:cNvPr id="40" name="Прямоугольник 39"/>
            <p:cNvSpPr/>
            <p:nvPr/>
          </p:nvSpPr>
          <p:spPr>
            <a:xfrm>
              <a:off x="2928926" y="2928934"/>
              <a:ext cx="1143008" cy="1000132"/>
            </a:xfrm>
            <a:prstGeom prst="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6500" b="1">
                <a:solidFill>
                  <a:schemeClr val="tx1"/>
                </a:solidFill>
              </a:endParaRPr>
            </a:p>
          </p:txBody>
        </p:sp>
        <p:sp>
          <p:nvSpPr>
            <p:cNvPr id="41" name="Прямоугольник 40"/>
            <p:cNvSpPr/>
            <p:nvPr/>
          </p:nvSpPr>
          <p:spPr>
            <a:xfrm>
              <a:off x="642910" y="3929066"/>
              <a:ext cx="1143008" cy="1000132"/>
            </a:xfrm>
            <a:prstGeom prst="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6500" b="1" dirty="0" smtClean="0">
                  <a:solidFill>
                    <a:schemeClr val="tx1"/>
                  </a:solidFill>
                </a:rPr>
                <a:t>17</a:t>
              </a:r>
              <a:endParaRPr lang="ru-RU" sz="6500" b="1" dirty="0">
                <a:solidFill>
                  <a:schemeClr val="tx1"/>
                </a:solidFill>
              </a:endParaRPr>
            </a:p>
          </p:txBody>
        </p:sp>
        <p:sp>
          <p:nvSpPr>
            <p:cNvPr id="42" name="Прямоугольник 41"/>
            <p:cNvSpPr/>
            <p:nvPr/>
          </p:nvSpPr>
          <p:spPr>
            <a:xfrm>
              <a:off x="1785918" y="3929066"/>
              <a:ext cx="1143008" cy="1000132"/>
            </a:xfrm>
            <a:prstGeom prst="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6500" b="1" dirty="0" smtClean="0">
                  <a:solidFill>
                    <a:schemeClr val="tx1"/>
                  </a:solidFill>
                </a:rPr>
                <a:t>15</a:t>
              </a:r>
              <a:endParaRPr lang="ru-RU" sz="6500" b="1" dirty="0">
                <a:solidFill>
                  <a:schemeClr val="tx1"/>
                </a:solidFill>
              </a:endParaRPr>
            </a:p>
          </p:txBody>
        </p:sp>
        <p:sp>
          <p:nvSpPr>
            <p:cNvPr id="43" name="Прямоугольник 42"/>
            <p:cNvSpPr/>
            <p:nvPr/>
          </p:nvSpPr>
          <p:spPr>
            <a:xfrm>
              <a:off x="2928926" y="3929066"/>
              <a:ext cx="1143008" cy="1000132"/>
            </a:xfrm>
            <a:prstGeom prst="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6500" b="1">
                <a:solidFill>
                  <a:schemeClr val="tx1"/>
                </a:solidFill>
              </a:endParaRPr>
            </a:p>
          </p:txBody>
        </p:sp>
      </p:grpSp>
      <p:pic>
        <p:nvPicPr>
          <p:cNvPr id="44" name="Рисунок 43" descr="cbca51c7fbbe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000892" y="-24"/>
            <a:ext cx="1971087" cy="211045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3033529" y="214290"/>
            <a:ext cx="337329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Чей дом?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5" name="Равнобедренный треугольник 14"/>
          <p:cNvSpPr/>
          <p:nvPr/>
        </p:nvSpPr>
        <p:spPr>
          <a:xfrm>
            <a:off x="250950" y="3773826"/>
            <a:ext cx="1982594" cy="928694"/>
          </a:xfrm>
          <a:prstGeom prst="triangle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500" b="1" dirty="0" smtClean="0"/>
              <a:t>13</a:t>
            </a:r>
            <a:endParaRPr lang="ru-RU" sz="4500" b="1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285720" y="1487810"/>
            <a:ext cx="1714512" cy="158400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Равнобедренный треугольник 10"/>
          <p:cNvSpPr/>
          <p:nvPr/>
        </p:nvSpPr>
        <p:spPr>
          <a:xfrm>
            <a:off x="179512" y="559116"/>
            <a:ext cx="1982594" cy="928694"/>
          </a:xfrm>
          <a:prstGeom prst="triangle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500" b="1" dirty="0" smtClean="0"/>
              <a:t>7</a:t>
            </a:r>
            <a:endParaRPr lang="ru-RU" sz="4500" b="1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357158" y="4702520"/>
            <a:ext cx="1714512" cy="1584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2214546" y="2202190"/>
            <a:ext cx="1714512" cy="1584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Равнобедренный треугольник 17"/>
          <p:cNvSpPr/>
          <p:nvPr/>
        </p:nvSpPr>
        <p:spPr>
          <a:xfrm>
            <a:off x="2108338" y="1273496"/>
            <a:ext cx="1982594" cy="928694"/>
          </a:xfrm>
          <a:prstGeom prst="triangle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500" b="1" dirty="0" smtClean="0"/>
              <a:t>11</a:t>
            </a:r>
            <a:endParaRPr lang="ru-RU" sz="4500" b="1" dirty="0"/>
          </a:p>
        </p:txBody>
      </p:sp>
      <p:sp>
        <p:nvSpPr>
          <p:cNvPr id="20" name="Прямоугольник 19"/>
          <p:cNvSpPr/>
          <p:nvPr/>
        </p:nvSpPr>
        <p:spPr>
          <a:xfrm>
            <a:off x="7143768" y="1487810"/>
            <a:ext cx="1714512" cy="1584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Равнобедренный треугольник 20"/>
          <p:cNvSpPr/>
          <p:nvPr/>
        </p:nvSpPr>
        <p:spPr>
          <a:xfrm>
            <a:off x="7037560" y="559116"/>
            <a:ext cx="1982594" cy="928694"/>
          </a:xfrm>
          <a:prstGeom prst="triangle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500" b="1" dirty="0" smtClean="0"/>
              <a:t>19</a:t>
            </a:r>
            <a:endParaRPr lang="ru-RU" sz="4500" b="1" dirty="0"/>
          </a:p>
        </p:txBody>
      </p:sp>
      <p:sp>
        <p:nvSpPr>
          <p:cNvPr id="23" name="Прямоугольник 22"/>
          <p:cNvSpPr/>
          <p:nvPr/>
        </p:nvSpPr>
        <p:spPr>
          <a:xfrm>
            <a:off x="5143504" y="2202190"/>
            <a:ext cx="1714512" cy="158400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Равнобедренный треугольник 23"/>
          <p:cNvSpPr/>
          <p:nvPr/>
        </p:nvSpPr>
        <p:spPr>
          <a:xfrm>
            <a:off x="5037296" y="1273496"/>
            <a:ext cx="1982594" cy="928694"/>
          </a:xfrm>
          <a:prstGeom prst="triangle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500" b="1" dirty="0" smtClean="0"/>
              <a:t>15</a:t>
            </a:r>
            <a:endParaRPr lang="ru-RU" sz="4500" b="1" dirty="0"/>
          </a:p>
        </p:txBody>
      </p:sp>
      <p:sp>
        <p:nvSpPr>
          <p:cNvPr id="26" name="Прямоугольник 25"/>
          <p:cNvSpPr/>
          <p:nvPr/>
        </p:nvSpPr>
        <p:spPr>
          <a:xfrm>
            <a:off x="3643306" y="4773958"/>
            <a:ext cx="1714512" cy="1584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Равнобедренный треугольник 26"/>
          <p:cNvSpPr/>
          <p:nvPr/>
        </p:nvSpPr>
        <p:spPr>
          <a:xfrm>
            <a:off x="3537098" y="3845264"/>
            <a:ext cx="1982594" cy="928694"/>
          </a:xfrm>
          <a:prstGeom prst="triangle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500" b="1" dirty="0" smtClean="0"/>
              <a:t>10</a:t>
            </a:r>
            <a:endParaRPr lang="ru-RU" sz="4500" b="1" dirty="0"/>
          </a:p>
        </p:txBody>
      </p:sp>
      <p:sp>
        <p:nvSpPr>
          <p:cNvPr id="29" name="Прямоугольник 28"/>
          <p:cNvSpPr/>
          <p:nvPr/>
        </p:nvSpPr>
        <p:spPr>
          <a:xfrm>
            <a:off x="7143768" y="4773958"/>
            <a:ext cx="1714512" cy="158400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Равнобедренный треугольник 29"/>
          <p:cNvSpPr/>
          <p:nvPr/>
        </p:nvSpPr>
        <p:spPr>
          <a:xfrm>
            <a:off x="7037560" y="3845264"/>
            <a:ext cx="1982594" cy="928694"/>
          </a:xfrm>
          <a:prstGeom prst="triangle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500" b="1" dirty="0" smtClean="0"/>
              <a:t>17</a:t>
            </a:r>
            <a:endParaRPr lang="ru-RU" sz="4500" b="1" dirty="0"/>
          </a:p>
        </p:txBody>
      </p:sp>
      <p:pic>
        <p:nvPicPr>
          <p:cNvPr id="33" name="Рисунок 32" descr="cbca51c7fbbe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429520" y="1643050"/>
            <a:ext cx="1285884" cy="1376805"/>
          </a:xfrm>
          <a:prstGeom prst="rect">
            <a:avLst/>
          </a:prstGeom>
        </p:spPr>
      </p:pic>
      <p:pic>
        <p:nvPicPr>
          <p:cNvPr id="34" name="Рисунок 33" descr="7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0033" y="1571612"/>
            <a:ext cx="1371609" cy="1428760"/>
          </a:xfrm>
          <a:prstGeom prst="rect">
            <a:avLst/>
          </a:prstGeom>
        </p:spPr>
      </p:pic>
      <p:pic>
        <p:nvPicPr>
          <p:cNvPr id="35" name="Рисунок 34" descr="dd552b8fa9f9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929058" y="4714884"/>
            <a:ext cx="1294439" cy="166330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22479" y="214290"/>
            <a:ext cx="523553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Числа - соседи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285984" y="2285992"/>
            <a:ext cx="857256" cy="785818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500" b="1" dirty="0" smtClean="0">
                <a:solidFill>
                  <a:schemeClr val="tx1"/>
                </a:solidFill>
              </a:rPr>
              <a:t>1</a:t>
            </a:r>
            <a:endParaRPr lang="ru-RU" sz="4500" b="1" dirty="0">
              <a:solidFill>
                <a:schemeClr val="tx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143240" y="2285992"/>
            <a:ext cx="857256" cy="785818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500" b="1" dirty="0" smtClean="0">
                <a:solidFill>
                  <a:schemeClr val="tx1"/>
                </a:solidFill>
              </a:rPr>
              <a:t>9</a:t>
            </a:r>
            <a:endParaRPr lang="ru-RU" sz="4500" b="1" dirty="0">
              <a:solidFill>
                <a:schemeClr val="tx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285984" y="3071810"/>
            <a:ext cx="857256" cy="785818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500" b="1" dirty="0" smtClean="0">
                <a:solidFill>
                  <a:schemeClr val="tx1"/>
                </a:solidFill>
              </a:rPr>
              <a:t>6</a:t>
            </a:r>
            <a:endParaRPr lang="ru-RU" sz="4500" b="1" dirty="0">
              <a:solidFill>
                <a:schemeClr val="tx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143240" y="3071810"/>
            <a:ext cx="857256" cy="785818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500" b="1" dirty="0" smtClean="0">
                <a:solidFill>
                  <a:schemeClr val="tx1"/>
                </a:solidFill>
              </a:rPr>
              <a:t>4</a:t>
            </a:r>
            <a:endParaRPr lang="ru-RU" sz="4500" b="1" dirty="0">
              <a:solidFill>
                <a:schemeClr val="tx1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285984" y="3857628"/>
            <a:ext cx="857256" cy="785818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500" b="1" dirty="0" smtClean="0">
                <a:solidFill>
                  <a:schemeClr val="tx1"/>
                </a:solidFill>
              </a:rPr>
              <a:t>5</a:t>
            </a:r>
            <a:endParaRPr lang="ru-RU" sz="4500" b="1" dirty="0">
              <a:solidFill>
                <a:schemeClr val="tx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143240" y="3857628"/>
            <a:ext cx="857256" cy="785818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500" b="1" dirty="0" smtClean="0">
                <a:solidFill>
                  <a:schemeClr val="tx1"/>
                </a:solidFill>
              </a:rPr>
              <a:t>5</a:t>
            </a:r>
            <a:endParaRPr lang="ru-RU" sz="4500" b="1" dirty="0">
              <a:solidFill>
                <a:schemeClr val="tx1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285984" y="4643446"/>
            <a:ext cx="857256" cy="785818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500" b="1" dirty="0" smtClean="0">
                <a:solidFill>
                  <a:schemeClr val="tx1"/>
                </a:solidFill>
              </a:rPr>
              <a:t>3</a:t>
            </a:r>
            <a:endParaRPr lang="ru-RU" sz="4500" b="1" dirty="0">
              <a:solidFill>
                <a:schemeClr val="tx1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143240" y="4643446"/>
            <a:ext cx="857256" cy="785818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500" b="1" dirty="0" smtClean="0">
                <a:solidFill>
                  <a:schemeClr val="tx1"/>
                </a:solidFill>
              </a:rPr>
              <a:t>7</a:t>
            </a:r>
            <a:endParaRPr lang="ru-RU" sz="4500" b="1" dirty="0">
              <a:solidFill>
                <a:schemeClr val="tx1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285984" y="5429264"/>
            <a:ext cx="857256" cy="785818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500" b="1" dirty="0" smtClean="0">
                <a:solidFill>
                  <a:schemeClr val="tx1"/>
                </a:solidFill>
              </a:rPr>
              <a:t>2</a:t>
            </a:r>
            <a:endParaRPr lang="ru-RU" sz="4500" b="1" dirty="0">
              <a:solidFill>
                <a:schemeClr val="tx1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3143240" y="5429264"/>
            <a:ext cx="857256" cy="785818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500" b="1" dirty="0" smtClean="0">
                <a:solidFill>
                  <a:schemeClr val="tx1"/>
                </a:solidFill>
              </a:rPr>
              <a:t>8</a:t>
            </a:r>
            <a:endParaRPr lang="ru-RU" sz="4500" b="1" dirty="0">
              <a:solidFill>
                <a:schemeClr val="tx1"/>
              </a:solidFill>
            </a:endParaRPr>
          </a:p>
        </p:txBody>
      </p:sp>
      <p:sp>
        <p:nvSpPr>
          <p:cNvPr id="13" name="Равнобедренный треугольник 12"/>
          <p:cNvSpPr/>
          <p:nvPr/>
        </p:nvSpPr>
        <p:spPr>
          <a:xfrm>
            <a:off x="2071670" y="1500174"/>
            <a:ext cx="2143140" cy="785818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500" b="1" dirty="0" smtClean="0"/>
              <a:t>10</a:t>
            </a:r>
            <a:endParaRPr lang="ru-RU" sz="4500" b="1" dirty="0"/>
          </a:p>
        </p:txBody>
      </p:sp>
      <p:pic>
        <p:nvPicPr>
          <p:cNvPr id="14" name="Рисунок 13" descr="dd552b8fa9f9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2214554"/>
            <a:ext cx="2477788" cy="3183859"/>
          </a:xfrm>
          <a:prstGeom prst="rect">
            <a:avLst/>
          </a:prstGeom>
        </p:spPr>
      </p:pic>
      <p:pic>
        <p:nvPicPr>
          <p:cNvPr id="17" name="Рисунок 16" descr="7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302122" y="2786058"/>
            <a:ext cx="2841878" cy="2960289"/>
          </a:xfrm>
          <a:prstGeom prst="rect">
            <a:avLst/>
          </a:prstGeom>
        </p:spPr>
      </p:pic>
      <p:sp>
        <p:nvSpPr>
          <p:cNvPr id="18" name="Прямоугольник 17"/>
          <p:cNvSpPr/>
          <p:nvPr/>
        </p:nvSpPr>
        <p:spPr>
          <a:xfrm>
            <a:off x="4500562" y="3857628"/>
            <a:ext cx="857256" cy="785818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500" b="1" dirty="0" smtClean="0">
                <a:solidFill>
                  <a:schemeClr val="tx1"/>
                </a:solidFill>
              </a:rPr>
              <a:t>5</a:t>
            </a:r>
            <a:endParaRPr lang="ru-RU" sz="4500" b="1" dirty="0">
              <a:solidFill>
                <a:schemeClr val="tx1"/>
              </a:solidFill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5357818" y="3857628"/>
            <a:ext cx="857256" cy="785818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500" b="1" dirty="0" smtClean="0">
                <a:solidFill>
                  <a:schemeClr val="tx1"/>
                </a:solidFill>
              </a:rPr>
              <a:t>2</a:t>
            </a:r>
            <a:endParaRPr lang="ru-RU" sz="4500" b="1" dirty="0">
              <a:solidFill>
                <a:schemeClr val="tx1"/>
              </a:solidFill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4500562" y="4643446"/>
            <a:ext cx="857256" cy="785818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500" b="1" dirty="0" smtClean="0">
                <a:solidFill>
                  <a:schemeClr val="tx1"/>
                </a:solidFill>
              </a:rPr>
              <a:t>3</a:t>
            </a:r>
            <a:endParaRPr lang="ru-RU" sz="4500" b="1" dirty="0">
              <a:solidFill>
                <a:schemeClr val="tx1"/>
              </a:solidFill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5357818" y="4643446"/>
            <a:ext cx="857256" cy="785818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500" b="1" dirty="0" smtClean="0">
                <a:solidFill>
                  <a:schemeClr val="tx1"/>
                </a:solidFill>
              </a:rPr>
              <a:t>4</a:t>
            </a:r>
            <a:endParaRPr lang="ru-RU" sz="4500" b="1" dirty="0">
              <a:solidFill>
                <a:schemeClr val="tx1"/>
              </a:solidFill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4500562" y="5429264"/>
            <a:ext cx="857256" cy="785818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500" b="1" dirty="0" smtClean="0">
                <a:solidFill>
                  <a:schemeClr val="tx1"/>
                </a:solidFill>
              </a:rPr>
              <a:t>1</a:t>
            </a:r>
            <a:endParaRPr lang="ru-RU" sz="4500" b="1" dirty="0">
              <a:solidFill>
                <a:schemeClr val="tx1"/>
              </a:solidFill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5357818" y="5429264"/>
            <a:ext cx="857256" cy="785818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500" b="1" dirty="0" smtClean="0">
                <a:solidFill>
                  <a:schemeClr val="tx1"/>
                </a:solidFill>
              </a:rPr>
              <a:t>6</a:t>
            </a:r>
            <a:endParaRPr lang="ru-RU" sz="4500" b="1" dirty="0">
              <a:solidFill>
                <a:schemeClr val="tx1"/>
              </a:solidFill>
            </a:endParaRPr>
          </a:p>
        </p:txBody>
      </p:sp>
      <p:sp>
        <p:nvSpPr>
          <p:cNvPr id="28" name="Равнобедренный треугольник 27"/>
          <p:cNvSpPr/>
          <p:nvPr/>
        </p:nvSpPr>
        <p:spPr>
          <a:xfrm>
            <a:off x="4286248" y="3071810"/>
            <a:ext cx="2143140" cy="785818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500" b="1" dirty="0" smtClean="0"/>
              <a:t>7</a:t>
            </a:r>
            <a:endParaRPr lang="ru-RU" sz="45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Krosh_07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520" y="2708920"/>
            <a:ext cx="1085960" cy="1440000"/>
          </a:xfrm>
          <a:prstGeom prst="rect">
            <a:avLst/>
          </a:prstGeom>
        </p:spPr>
      </p:pic>
      <p:pic>
        <p:nvPicPr>
          <p:cNvPr id="4" name="Рисунок 3" descr="cbca51c7fbbe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000892" y="-24"/>
            <a:ext cx="1971087" cy="2110457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51520" y="0"/>
            <a:ext cx="694068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Подарок для </a:t>
            </a:r>
            <a:r>
              <a:rPr lang="ru-RU" sz="5400" b="1" cap="all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нюши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8" name="Рисунок 7" descr="1222242422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115616" y="728936"/>
            <a:ext cx="1285521" cy="2124000"/>
          </a:xfrm>
          <a:prstGeom prst="rect">
            <a:avLst/>
          </a:prstGeom>
        </p:spPr>
      </p:pic>
      <p:pic>
        <p:nvPicPr>
          <p:cNvPr id="3" name="Рисунок 2" descr="барашь с конфетами_2.png"/>
          <p:cNvPicPr>
            <a:picLocks noChangeAspect="1"/>
          </p:cNvPicPr>
          <p:nvPr/>
        </p:nvPicPr>
        <p:blipFill>
          <a:blip r:embed="rId5" cstate="print"/>
          <a:srcRect l="7283" t="3307" r="5389" b="3677"/>
          <a:stretch>
            <a:fillRect/>
          </a:stretch>
        </p:blipFill>
        <p:spPr>
          <a:xfrm>
            <a:off x="107504" y="1268760"/>
            <a:ext cx="1335920" cy="1440000"/>
          </a:xfrm>
          <a:prstGeom prst="rect">
            <a:avLst/>
          </a:prstGeom>
        </p:spPr>
      </p:pic>
      <p:sp>
        <p:nvSpPr>
          <p:cNvPr id="13" name="Прямоугольник 12"/>
          <p:cNvSpPr/>
          <p:nvPr/>
        </p:nvSpPr>
        <p:spPr>
          <a:xfrm>
            <a:off x="1547664" y="2636912"/>
            <a:ext cx="720069" cy="147732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9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?</a:t>
            </a:r>
            <a:endParaRPr lang="ru-RU" sz="9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1979712" y="3225170"/>
            <a:ext cx="6152646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, На 4 ромашки меньше</a:t>
            </a:r>
            <a:endParaRPr lang="ru-RU" sz="4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5" name="Дуга 14"/>
          <p:cNvSpPr/>
          <p:nvPr/>
        </p:nvSpPr>
        <p:spPr>
          <a:xfrm rot="2588122">
            <a:off x="5731168" y="2062549"/>
            <a:ext cx="2761575" cy="1112177"/>
          </a:xfrm>
          <a:prstGeom prst="arc">
            <a:avLst/>
          </a:prstGeom>
          <a:ln w="76200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2571736" y="4286256"/>
            <a:ext cx="1402948" cy="120032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72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tx1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7-4</a:t>
            </a:r>
            <a:endParaRPr lang="ru-RU" sz="72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chemeClr val="tx1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17" name="Рисунок 16" descr="1222242422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846319" y="728936"/>
            <a:ext cx="1285521" cy="2124000"/>
          </a:xfrm>
          <a:prstGeom prst="rect">
            <a:avLst/>
          </a:prstGeom>
        </p:spPr>
      </p:pic>
      <p:pic>
        <p:nvPicPr>
          <p:cNvPr id="18" name="Рисунок 17" descr="1222242422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555776" y="728936"/>
            <a:ext cx="1285521" cy="2124000"/>
          </a:xfrm>
          <a:prstGeom prst="rect">
            <a:avLst/>
          </a:prstGeom>
        </p:spPr>
      </p:pic>
      <p:pic>
        <p:nvPicPr>
          <p:cNvPr id="19" name="Рисунок 18" descr="1222242422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286479" y="692696"/>
            <a:ext cx="1285521" cy="2124000"/>
          </a:xfrm>
          <a:prstGeom prst="rect">
            <a:avLst/>
          </a:prstGeom>
        </p:spPr>
      </p:pic>
      <p:pic>
        <p:nvPicPr>
          <p:cNvPr id="20" name="Рисунок 19" descr="1222242422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067944" y="692696"/>
            <a:ext cx="1285521" cy="2124000"/>
          </a:xfrm>
          <a:prstGeom prst="rect">
            <a:avLst/>
          </a:prstGeom>
        </p:spPr>
      </p:pic>
      <p:pic>
        <p:nvPicPr>
          <p:cNvPr id="21" name="Рисунок 20" descr="1222242422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798647" y="800944"/>
            <a:ext cx="1285521" cy="2124000"/>
          </a:xfrm>
          <a:prstGeom prst="rect">
            <a:avLst/>
          </a:prstGeom>
        </p:spPr>
      </p:pic>
      <p:pic>
        <p:nvPicPr>
          <p:cNvPr id="22" name="Рисунок 21" descr="1222242422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580112" y="764704"/>
            <a:ext cx="1285521" cy="2124000"/>
          </a:xfrm>
          <a:prstGeom prst="rect">
            <a:avLst/>
          </a:prstGeom>
        </p:spPr>
      </p:pic>
      <p:sp>
        <p:nvSpPr>
          <p:cNvPr id="23" name="Прямоугольник 22"/>
          <p:cNvSpPr/>
          <p:nvPr/>
        </p:nvSpPr>
        <p:spPr>
          <a:xfrm>
            <a:off x="4000496" y="4286256"/>
            <a:ext cx="2551531" cy="120032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72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tx1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=3 (р.)</a:t>
            </a:r>
            <a:endParaRPr lang="ru-RU" sz="72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chemeClr val="tx1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23" grpId="0" animBg="1"/>
      <p:bldP spid="23" grpId="1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205</TotalTime>
  <Words>172</Words>
  <Application>Microsoft Office PowerPoint</Application>
  <PresentationFormat>Экран (4:3)</PresentationFormat>
  <Paragraphs>118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Слайд 1</vt:lpstr>
      <vt:lpstr>МАТЕМАТИКА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Company>гимназия № 498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Анна Станиславовна</dc:creator>
  <cp:lastModifiedBy>Злыдневы</cp:lastModifiedBy>
  <cp:revision>28</cp:revision>
  <dcterms:created xsi:type="dcterms:W3CDTF">2012-04-13T11:18:43Z</dcterms:created>
  <dcterms:modified xsi:type="dcterms:W3CDTF">2019-04-07T20:37:08Z</dcterms:modified>
</cp:coreProperties>
</file>