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8" r:id="rId10"/>
    <p:sldId id="266" r:id="rId11"/>
    <p:sldId id="267" r:id="rId12"/>
    <p:sldId id="274" r:id="rId13"/>
    <p:sldId id="271" r:id="rId14"/>
    <p:sldId id="270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83" d="100"/>
          <a:sy n="83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04663"/>
            <a:ext cx="7920880" cy="575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107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8434" y="3852329"/>
            <a:ext cx="3865366" cy="28990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00640"/>
            <a:ext cx="4980930" cy="3976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64088" y="1268759"/>
            <a:ext cx="34456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В годы войны воевали женщины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804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20688"/>
            <a:ext cx="74888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022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92696"/>
            <a:ext cx="7272808" cy="545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169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5256584" cy="394243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932264"/>
            <a:ext cx="4314056" cy="2860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993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3" y="188639"/>
            <a:ext cx="5880209" cy="32403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3" y="3429000"/>
            <a:ext cx="4860032" cy="33169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9752" y="1628800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Парад Победы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494515"/>
            <a:ext cx="4877185" cy="3251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937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86436"/>
            <a:ext cx="7982093" cy="568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12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692696"/>
            <a:ext cx="7008779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39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444974"/>
            <a:ext cx="7963144" cy="597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46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32656"/>
            <a:ext cx="7920880" cy="5940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04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908720"/>
            <a:ext cx="6435233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775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-7864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На поле боя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00022"/>
            <a:ext cx="4608512" cy="30272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843317"/>
            <a:ext cx="4972620" cy="279709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713751"/>
            <a:ext cx="3600400" cy="288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9767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6904"/>
            <a:ext cx="62646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rgbClr val="C00000"/>
                </a:solidFill>
              </a:rPr>
              <a:t>Отважно воевали советские летчики</a:t>
            </a:r>
            <a:endParaRPr lang="ru-RU" sz="30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560903"/>
            <a:ext cx="4392488" cy="29426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785583"/>
            <a:ext cx="4933056" cy="27363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3580" y="964274"/>
            <a:ext cx="3636404" cy="248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61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4664"/>
            <a:ext cx="7992888" cy="599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38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3239"/>
            <a:ext cx="4896544" cy="32659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550550"/>
            <a:ext cx="4674096" cy="32157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717032"/>
            <a:ext cx="3899925" cy="29249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69192" y="1345068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Бои шли на суше и на море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16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692696"/>
            <a:ext cx="7150530" cy="5362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7784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21</Words>
  <Application>Microsoft Office PowerPoint</Application>
  <PresentationFormat>Экран (4:3)</PresentationFormat>
  <Paragraphs>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Григорьев</dc:creator>
  <cp:lastModifiedBy>Александр Григорьев</cp:lastModifiedBy>
  <cp:revision>39</cp:revision>
  <dcterms:created xsi:type="dcterms:W3CDTF">2019-05-19T09:31:58Z</dcterms:created>
  <dcterms:modified xsi:type="dcterms:W3CDTF">2019-05-19T11:01:06Z</dcterms:modified>
</cp:coreProperties>
</file>