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576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FBFB7-D9D7-4E6E-824B-CC52099899E8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258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96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Творческая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065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169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Бытовая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368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231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Игровая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10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134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План кабинета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263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6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137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Учебная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866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878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Интеллектуальная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5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852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Двигательная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22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118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Экран (4:3)</PresentationFormat>
  <Paragraphs>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Учебная зона</vt:lpstr>
      <vt:lpstr>Презентация PowerPoint</vt:lpstr>
      <vt:lpstr>Интеллектуальная зона</vt:lpstr>
      <vt:lpstr>Презентация PowerPoint</vt:lpstr>
      <vt:lpstr>Двигательная зона</vt:lpstr>
      <vt:lpstr>Презентация PowerPoint</vt:lpstr>
      <vt:lpstr>Творческая зона</vt:lpstr>
      <vt:lpstr>Презентация PowerPoint</vt:lpstr>
      <vt:lpstr>Бытовая зона</vt:lpstr>
      <vt:lpstr>Презентация PowerPoint</vt:lpstr>
      <vt:lpstr>Игровая зона</vt:lpstr>
      <vt:lpstr>Презентация PowerPoint</vt:lpstr>
      <vt:lpstr>План кабинета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Omega Electronics</dc:creator>
  <cp:lastModifiedBy>Omega Electronics</cp:lastModifiedBy>
  <cp:revision>1</cp:revision>
  <dcterms:created xsi:type="dcterms:W3CDTF">2017-04-29T13:33:33Z</dcterms:created>
  <dcterms:modified xsi:type="dcterms:W3CDTF">2017-04-29T13:33:33Z</dcterms:modified>
</cp:coreProperties>
</file>