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2" r:id="rId13"/>
    <p:sldId id="25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584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922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765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3728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783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987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80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943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52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643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475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97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03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89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531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447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605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C7F19B3-D341-4C9A-9737-BA1FE3E9D9C1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5BF765F-F083-45A3-B392-B7B44EE0C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558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36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6678" y="1189817"/>
            <a:ext cx="71484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 себя!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– 5 ответов – «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ответа «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ответа – «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Менее 3 ответов – «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10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4052" y="989501"/>
            <a:ext cx="111079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-Сколько процентов воды в головном мозге?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-Какую температуру регулирует вода в организме человека?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 сколько процентов кровь состоит из воды? А мускулы?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-Правда ли, что в костях человека есть вода?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-Правда ли, что вода НЕ помогает усваивать организму питательные вещества?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18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4513" y="1104181"/>
            <a:ext cx="2544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336" y="1211903"/>
            <a:ext cx="7315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«Кому и зачем нужна вода?»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3653" y="2207734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-узнать…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-научиться…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-познакомиться…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-понять…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9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1.ytimg.com/vi/eBFnZdAIkxE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15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2278" y="1142415"/>
            <a:ext cx="8942717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ts val="750"/>
              </a:spcBef>
              <a:spcAft>
                <a:spcPts val="300"/>
              </a:spcAft>
              <a:tabLst>
                <a:tab pos="723900" algn="l"/>
                <a:tab pos="1257300" algn="l"/>
              </a:tabLst>
            </a:pPr>
            <a:r>
              <a:rPr lang="ru-RU" sz="3600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Свойства: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текучесть, отсутствие запаха, бесцветность, растворитель, плохо передает тепло.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2277" y="3411162"/>
            <a:ext cx="8942717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ts val="750"/>
              </a:spcBef>
              <a:spcAft>
                <a:spcPts val="300"/>
              </a:spcAft>
              <a:tabLst>
                <a:tab pos="723900" algn="l"/>
                <a:tab pos="1257300" algn="l"/>
              </a:tabLst>
            </a:pPr>
            <a:r>
              <a:rPr lang="ru-RU" sz="3600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Свойства: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текучесть, 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отсутствие запаха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бесцветность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растворитель, 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плохо передает тепло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229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3232" y="422066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добродушная,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мягкая, послушная,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когда я захочу,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камень источу.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508" y="3234906"/>
            <a:ext cx="6098974" cy="29817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8324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4416" y="1598033"/>
            <a:ext cx="37668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умыться, не напиться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воды.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Листику не распуститься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воды.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804694" y="1598033"/>
            <a:ext cx="350232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воды прожить не могут</a:t>
            </a:r>
          </a:p>
          <a:p>
            <a:pPr lvl="0"/>
            <a:r>
              <a:rPr lang="ru-RU" sz="28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Птицы, зверь и человек.</a:t>
            </a:r>
          </a:p>
          <a:p>
            <a:pPr lvl="0"/>
            <a:r>
              <a:rPr lang="ru-RU" sz="28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поэтому всегда</a:t>
            </a:r>
          </a:p>
          <a:p>
            <a:pPr lvl="0"/>
            <a:r>
              <a:rPr lang="ru-RU" sz="28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Всем, везде нужна вода!</a:t>
            </a:r>
            <a:endParaRPr lang="ru-RU" sz="28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47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4513" y="1104181"/>
            <a:ext cx="2544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336" y="1211903"/>
            <a:ext cx="7315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«Кому и зачем нужна вода?»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3653" y="2207734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-узнать…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-научиться…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-познакомиться…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-понять…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47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3872" y="1586154"/>
            <a:ext cx="99951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в группе: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1.Понял сам – объясни другу.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Активно участвуй в работе.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Прислушивайся к мнению товарищей.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Высказывай свое мнение.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5.Работай на общий результат.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94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3705" y="1111226"/>
            <a:ext cx="107973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работы в группах: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1.Прочитайте текст.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2.Прочитайте вопрос.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3.Найдите в тексте ответ на вопрос.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4.Обсудите ответ в группе и дополни вопрос.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5.Выберите человека, который ответит на этот вопрос перед всем классом.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53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4037" y="690439"/>
            <a:ext cx="92877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 – первооснова всего. Все в мире состоит из воды и в нее же, в конечном счете, превращается.»  Фалес Милетский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16" y="2785793"/>
            <a:ext cx="7585494" cy="38910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697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3706" y="1204209"/>
            <a:ext cx="100296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10 часов накапает 20 стаканов воды. (10 * 2 = 20)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хватит, чтобы:</a:t>
            </a: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1)Полить огурцы + сварить суп + умыться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2)Полить огурцы + сварить компот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3)Полить огурцы + помыть посуду + умыться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4)Сварить суп + умыться + сварить компот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5)Сварить суп + умыться + помыть посуду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6)Умыться + сварить компот + помыть посуду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72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41</TotalTime>
  <Words>368</Words>
  <Application>Microsoft Office PowerPoint</Application>
  <PresentationFormat>Широкоэкранный</PresentationFormat>
  <Paragraphs>60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5</cp:revision>
  <dcterms:created xsi:type="dcterms:W3CDTF">2018-10-18T16:48:28Z</dcterms:created>
  <dcterms:modified xsi:type="dcterms:W3CDTF">2018-10-18T17:30:17Z</dcterms:modified>
</cp:coreProperties>
</file>