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2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C873AA1-6014-4641-8A2A-C9FE6DB6C30D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49439CD-4078-4796-AED6-8CE2EEE1F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291D58D3-9F76-461F-A666-5122A6A9E79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88FD36C-8904-456D-851F-FD46393683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36FF0-348A-4B4D-BD23-912E855BFD60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C0B04-2A6D-4D91-8380-C10580392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6E4E6-51AD-40A4-8777-6333CDC436B8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6BB1-C507-48C1-AB39-31E0191A30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36D07-A20D-4472-B363-0DD968A76EE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63E7A-BBD9-48CB-BCF1-50B0A1CEB6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CCB40-E96D-499B-BAF8-7EF03525FA81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046529-93E3-4FA4-96C6-85DEE1341F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6D6CB-6B03-4671-8E6C-107CA3FE07DC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05FFE-FC7A-480B-940C-8E8B27EB2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E5EB9-2AD7-4885-A123-963455BBFD51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070BB7F9-584D-49EC-BF71-5217D2ED03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95889-98AC-40E9-87E5-74E281F0FCAC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ED614-B96A-4A47-823B-5D7F9B37C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8C023-E025-4C23-BF54-AD514C958672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B7558-9814-4E85-8199-F1DC658899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EA93573-2899-4883-A2AD-9E53CB7F650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1FBDA36F-2833-425D-AB2A-C1DE95B58D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BEE4B13-45CF-4374-80D5-529AEC5E8907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05B57182-B350-444F-973B-E6B3426E3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7D4CCF-5691-4EB3-A346-BB12AAC06A5E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D95CB8-F5C5-4F7C-88A6-97A8FEBD63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0" r:id="rId6"/>
    <p:sldLayoutId id="2147483861" r:id="rId7"/>
    <p:sldLayoutId id="2147483869" r:id="rId8"/>
    <p:sldLayoutId id="2147483870" r:id="rId9"/>
    <p:sldLayoutId id="2147483862" r:id="rId10"/>
    <p:sldLayoutId id="2147483863" r:id="rId11"/>
  </p:sldLayoutIdLst>
  <p:transition spd="slow">
    <p:checker/>
  </p:transition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52736"/>
            <a:ext cx="7772400" cy="1470025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ОРГАНИЗАЦИЯ ПРОГУЛОК В ДОУ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64088" y="4221088"/>
            <a:ext cx="2736304" cy="1512168"/>
          </a:xfrm>
        </p:spPr>
        <p:txBody>
          <a:bodyPr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ПОДГОТОВИЛА ВОСПИТАТЕЛЬ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>
                <a:solidFill>
                  <a:schemeClr val="tx1"/>
                </a:solidFill>
              </a:rPr>
              <a:t>ОПАЦКИХ Н.Н.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674848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Прогулки будут радостными, интересными, познавательными и достигнут цели при условии, если  воспитатель сумеет </a:t>
            </a:r>
            <a:r>
              <a:rPr lang="ru-RU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заинтерисовать</a:t>
            </a: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и обогатить знания детей.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Цели и задачи прогулки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844675"/>
            <a:ext cx="7408862" cy="4281488"/>
          </a:xfrm>
        </p:spPr>
        <p:txBody>
          <a:bodyPr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/>
              <a:t>Цель: </a:t>
            </a:r>
            <a:r>
              <a:rPr lang="ru-RU" sz="2000" dirty="0" smtClean="0"/>
              <a:t>укрепление здоровья, профилактика утомления, физическое и умственное развитие детей, восстановление сниженных в процессе деятельности функциональных ресурсов организма.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Задачи:</a:t>
            </a:r>
          </a:p>
          <a:p>
            <a:pPr marL="448056" indent="-384048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- Оказывать закаливающее воздействие на организм в естественных условиях</a:t>
            </a:r>
          </a:p>
          <a:p>
            <a:pPr marL="448056" indent="-384048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Способствовать повышению уровня физической подготовленности детей дошкольного возраста</a:t>
            </a:r>
          </a:p>
          <a:p>
            <a:pPr marL="448056" indent="-384048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Оптимизировать двигательную активность детей</a:t>
            </a:r>
          </a:p>
          <a:p>
            <a:pPr marL="448056" indent="-384048" algn="just"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/>
              <a:t>Способствовать познавательному, речевому, физическому, художественно-эстетическому, социально-личностному развитию детей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ü"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953599"/>
          </a:xfrm>
        </p:spPr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 ходе прогулки предусматривается интеграция образовательных областей: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6386" name="Объект 1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403383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mtClean="0"/>
              <a:t>«физическое развитие»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«социально-коммуникативное развитие»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«развитие речи»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«познавательное развитие»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«художественно-эстетическое развитие»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Методы и способы организации деятельности детей на прогулке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7410" name="Объект 1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mtClean="0"/>
              <a:t>Наблюдение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Экскурсия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Элементарные опыты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Экспериментирование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Игровые проблемные ситуации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Структурные компоненты прогулки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8434" name="Объект 1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smtClean="0"/>
              <a:t>Наблюдения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Двигательная активность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Индивидуальная работа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Самостоятельная игровая  деятельность детей</a:t>
            </a:r>
          </a:p>
          <a:p>
            <a:pPr>
              <a:buFont typeface="Wingdings" pitchFamily="2" charset="2"/>
              <a:buChar char="q"/>
            </a:pPr>
            <a:r>
              <a:rPr lang="ru-RU" smtClean="0"/>
              <a:t>Трудовая деятельность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Наблюдение – основной метод обучения.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19458" name="Объект 1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/>
          <a:lstStyle/>
          <a:p>
            <a:pPr marL="0" indent="0">
              <a:buFont typeface="Wingdings 2" pitchFamily="18" charset="2"/>
              <a:buNone/>
            </a:pPr>
            <a:r>
              <a:rPr lang="ru-RU" smtClean="0"/>
              <a:t>                      ОБЪЕКТЫ НАБЛЮДЕНИЙ</a:t>
            </a:r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endParaRPr lang="ru-RU" smtClean="0"/>
          </a:p>
          <a:p>
            <a:pPr marL="0" indent="0">
              <a:buFont typeface="Wingdings 2" pitchFamily="18" charset="2"/>
              <a:buNone/>
            </a:pPr>
            <a:r>
              <a:rPr lang="ru-RU" smtClean="0"/>
              <a:t>Живая природа   Неживая природа   Труд взрослых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smtClean="0"/>
              <a:t>                             </a:t>
            </a:r>
            <a:r>
              <a:rPr lang="ru-RU" sz="1800" smtClean="0"/>
              <a:t>(сезонные изменения и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sz="1800" smtClean="0"/>
              <a:t>                                                различные явления </a:t>
            </a:r>
          </a:p>
          <a:p>
            <a:pPr marL="0" indent="0" algn="just">
              <a:buFont typeface="Wingdings 2" pitchFamily="18" charset="2"/>
              <a:buNone/>
            </a:pPr>
            <a:r>
              <a:rPr lang="ru-RU" sz="1800" smtClean="0"/>
              <a:t>                                                 природы</a:t>
            </a:r>
            <a:r>
              <a:rPr lang="ru-RU" smtClean="0"/>
              <a:t>)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513" y="2708275"/>
            <a:ext cx="720725" cy="865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356100" y="2679700"/>
            <a:ext cx="0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732588" y="2565400"/>
            <a:ext cx="1008062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Виды наблюдений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КРАТКОВРЕМЕННЫЕ          ДЛИТЕЛЬНЫЕ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ОРГАНИЗУЮТСЯ                                                 </a:t>
            </a:r>
            <a:r>
              <a:rPr lang="ru-RU" sz="1600" dirty="0" err="1" smtClean="0"/>
              <a:t>ОРГАНИЗУЮТСЯ</a:t>
            </a:r>
            <a:r>
              <a:rPr lang="ru-RU" sz="1600" dirty="0" smtClean="0"/>
              <a:t> ДЛЯ НАКОПЛЕНИЯ ДЛЯ ФОРМИРОВАНИЯ ЗНАНИЙ О               ЗНАНИЙ О РОСТЕ И РАЗВИТИИ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СВОЙСТВАХ И КАЧЕСТВАХ ПРЕДМЕТА       РАСТЕНИЙ И ЖИВОТНЫХ, О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/>
              <a:t>ИЛИ ЯВЛЕНИЯ                                                      СЕЗОННЫХ ИЗМЕНЕНИЯХ В ПРИРОДЕ</a:t>
            </a:r>
            <a:endParaRPr lang="ru-RU" sz="1600" dirty="0"/>
          </a:p>
        </p:txBody>
      </p:sp>
      <p:sp>
        <p:nvSpPr>
          <p:cNvPr id="5" name="Стрелка вниз 4"/>
          <p:cNvSpPr/>
          <p:nvPr/>
        </p:nvSpPr>
        <p:spPr>
          <a:xfrm>
            <a:off x="2203450" y="2205038"/>
            <a:ext cx="1008063" cy="7921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084888" y="2276475"/>
            <a:ext cx="1008062" cy="720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Формы организации труда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 smtClean="0"/>
          </a:p>
          <a:p>
            <a:pPr marL="448056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Индивидуальные                                      работа в                             коллективный 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/>
              <a:t>труд                                трудовые </a:t>
            </a:r>
          </a:p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/>
              <a:t> </a:t>
            </a:r>
            <a:r>
              <a:rPr lang="ru-RU" sz="2000" dirty="0" smtClean="0"/>
              <a:t>                                 поручения          подгруппах</a:t>
            </a:r>
            <a:endParaRPr lang="ru-RU" sz="20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809750" y="3062288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284663" y="3054350"/>
            <a:ext cx="484187" cy="979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588125" y="3062288"/>
            <a:ext cx="484188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Самостоятельная игровая деятельность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882775"/>
            <a:ext cx="8229600" cy="4572000"/>
          </a:xfrm>
        </p:spPr>
        <p:txBody>
          <a:bodyPr>
            <a:normAutofit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ВОСПИТАТЕЛЬ ДОЛЖЕН: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Обеспечить полную безопасность детей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Научить использовать пособия в соответствии с их назначением</a:t>
            </a:r>
          </a:p>
          <a:p>
            <a:pPr marL="448056" indent="-384048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ru-RU" dirty="0" smtClean="0"/>
              <a:t>Осуществлять постоянный контроль за деятельностью детей на протяжении всей прогулки</a:t>
            </a:r>
            <a:endParaRPr lang="ru-RU" dirty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151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Century Gothic</vt:lpstr>
      <vt:lpstr>Arial</vt:lpstr>
      <vt:lpstr>Wingdings 2</vt:lpstr>
      <vt:lpstr>Verdana</vt:lpstr>
      <vt:lpstr>Calibri</vt:lpstr>
      <vt:lpstr>Wingdings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Image&amp;Matros ®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ПРОГУЛОК В ДОУ</dc:title>
  <dc:creator>Image&amp;Matros ®</dc:creator>
  <cp:lastModifiedBy>Zaved</cp:lastModifiedBy>
  <cp:revision>7</cp:revision>
  <dcterms:created xsi:type="dcterms:W3CDTF">2018-02-04T16:05:26Z</dcterms:created>
  <dcterms:modified xsi:type="dcterms:W3CDTF">2018-02-07T07:35:40Z</dcterms:modified>
</cp:coreProperties>
</file>