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71" r:id="rId3"/>
    <p:sldId id="269" r:id="rId4"/>
    <p:sldId id="270" r:id="rId5"/>
    <p:sldId id="281" r:id="rId6"/>
    <p:sldId id="280" r:id="rId7"/>
    <p:sldId id="283" r:id="rId8"/>
    <p:sldId id="282" r:id="rId9"/>
    <p:sldId id="286" r:id="rId10"/>
    <p:sldId id="288" r:id="rId11"/>
    <p:sldId id="285" r:id="rId12"/>
    <p:sldId id="28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7" d="100"/>
          <a:sy n="77" d="100"/>
        </p:scale>
        <p:origin x="-11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9C916-6DE9-4AA3-8C64-467DBF0E0FB7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17C7F-A9BA-48DD-96D3-9F487813F4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15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E8F073-6ADC-440D-B6FE-E17B61E85C12}" type="datetimeFigureOut">
              <a:rPr lang="ru-RU" smtClean="0"/>
              <a:pPr/>
              <a:t>07.05.2019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9A2FA0-B019-41D6-9236-0B0EE99A959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B%D0%B0%D1%81%D1%81%D0%B8%D1%84%D0%B8%D0%BA%D0%B0%D1%86%D0%B8%D1%8F_%D0%BA%D0%BE%D0%BC%D0%BF%D1%8C%D1%8E%D1%82%D0%B5%D1%80%D0%BD%D1%8B%D1%85_%D0%B8%D0%B3%D1%80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A%D0%BE%D0%BC%D0%BF%D1%8C%D1%8E%D1%82%D0%B5%D1%80%D0%BD%D0%B0%D1%8F_%D0%B8%D0%B3%D1%80%D0%B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344816" cy="1944216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i="1" dirty="0" smtClean="0">
                <a:ln>
                  <a:solidFill>
                    <a:schemeClr val="accent4">
                      <a:lumMod val="40000"/>
                      <a:lumOff val="60000"/>
                    </a:schemeClr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 НЕИЗВЕДАННЫМ ТРОПИНКАМ   ЛОНДОНА</a:t>
            </a:r>
            <a:r>
              <a:rPr lang="ru-RU" sz="4400" i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i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9304" y="4005064"/>
            <a:ext cx="7854696" cy="1752600"/>
          </a:xfrm>
        </p:spPr>
        <p:txBody>
          <a:bodyPr/>
          <a:lstStyle/>
          <a:p>
            <a:pPr algn="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львира\Desktop\2018-2019\Грамота\индонезия\IMG_51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43"/>
            <a:ext cx="8388424" cy="676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6183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Эльвира\Desktop\Музафарова Эльвира Саетгараевна Грант ПРУ 2018\грамоты\MVOZ52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8822569" cy="584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12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Эльвира\Desktop\Музафарова Эльвира Саетгараевна Грант ПРУ 2018\грамоты\GJXY59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19412"/>
            <a:ext cx="9744405" cy="730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48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5080992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467600" cy="563724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b="1" dirty="0" err="1" smtClean="0"/>
              <a:t>Квест</a:t>
            </a:r>
            <a:r>
              <a:rPr lang="ru-RU" dirty="0" smtClean="0"/>
              <a:t> (</a:t>
            </a:r>
            <a:r>
              <a:rPr lang="ru-RU" dirty="0" smtClean="0">
                <a:hlinkClick r:id="rId2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quest</a:t>
            </a:r>
            <a:r>
              <a:rPr lang="ru-RU" dirty="0" smtClean="0"/>
              <a:t>), или </a:t>
            </a:r>
            <a:r>
              <a:rPr lang="ru-RU" b="1" dirty="0" smtClean="0"/>
              <a:t>приключенческая игра</a:t>
            </a:r>
            <a:r>
              <a:rPr lang="ru-RU" dirty="0" smtClean="0"/>
              <a:t> (</a:t>
            </a:r>
            <a:r>
              <a:rPr lang="ru-RU" dirty="0" smtClean="0">
                <a:hlinkClick r:id="rId2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adventure</a:t>
            </a:r>
            <a:r>
              <a:rPr lang="ru-RU" i="1" dirty="0" smtClean="0"/>
              <a:t> </a:t>
            </a:r>
            <a:r>
              <a:rPr lang="ru-RU" i="1" dirty="0" err="1" smtClean="0"/>
              <a:t>game</a:t>
            </a:r>
            <a:r>
              <a:rPr lang="ru-RU" dirty="0" smtClean="0"/>
              <a:t>) — один из основных </a:t>
            </a:r>
            <a:r>
              <a:rPr lang="ru-RU" dirty="0" smtClean="0">
                <a:hlinkClick r:id="rId3" tooltip="Классификация компьютерных игр"/>
              </a:rPr>
              <a:t>жанров</a:t>
            </a:r>
            <a:r>
              <a:rPr lang="ru-RU" dirty="0" smtClean="0"/>
              <a:t> современных</a:t>
            </a:r>
            <a:r>
              <a:rPr lang="ru-RU" dirty="0" smtClean="0">
                <a:hlinkClick r:id="rId4" tooltip="Компьютерная игра"/>
              </a:rPr>
              <a:t> игр</a:t>
            </a:r>
            <a:r>
              <a:rPr lang="ru-RU" dirty="0" smtClean="0"/>
              <a:t>.</a:t>
            </a:r>
          </a:p>
          <a:p>
            <a:pPr algn="just">
              <a:buNone/>
            </a:pPr>
            <a:r>
              <a:rPr lang="ru-RU" dirty="0" smtClean="0"/>
              <a:t>   Важнейшими элементами игры в жанре </a:t>
            </a:r>
            <a:r>
              <a:rPr lang="ru-RU" dirty="0" err="1" smtClean="0"/>
              <a:t>квеста</a:t>
            </a:r>
            <a:r>
              <a:rPr lang="ru-RU" dirty="0" smtClean="0"/>
              <a:t> являются собственно повествование и обследование мира, а ключевую роль в игровом процессе играют решение головоломок и задач, требующих от игрока умственных усилий.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Станции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«Угадай страну» </a:t>
            </a:r>
          </a:p>
          <a:p>
            <a:r>
              <a:rPr lang="ru-RU" b="1" dirty="0" smtClean="0"/>
              <a:t>2. «Купи билет»</a:t>
            </a:r>
          </a:p>
          <a:p>
            <a:r>
              <a:rPr lang="ru-RU" b="1" dirty="0" smtClean="0"/>
              <a:t>3. «Покажи дорогу»</a:t>
            </a:r>
          </a:p>
          <a:p>
            <a:r>
              <a:rPr lang="ru-RU" b="1" dirty="0" smtClean="0"/>
              <a:t>4. «Реши проблему в гостинице»</a:t>
            </a:r>
          </a:p>
          <a:p>
            <a:r>
              <a:rPr lang="ru-RU" b="1" dirty="0" smtClean="0"/>
              <a:t>5. «Местная кухня» </a:t>
            </a:r>
          </a:p>
          <a:p>
            <a:r>
              <a:rPr lang="ru-RU" b="1" dirty="0" smtClean="0"/>
              <a:t>6. «Найди друга»</a:t>
            </a:r>
          </a:p>
          <a:p>
            <a:r>
              <a:rPr lang="ru-RU" b="1" dirty="0" smtClean="0"/>
              <a:t>7. «Приключения на экскурсии»  </a:t>
            </a:r>
          </a:p>
          <a:p>
            <a:r>
              <a:rPr lang="ru-RU" b="1" dirty="0" smtClean="0"/>
              <a:t>8.«Покупка сувениров»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Социальные роли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389120"/>
          </a:xfrm>
        </p:spPr>
        <p:txBody>
          <a:bodyPr/>
          <a:lstStyle/>
          <a:p>
            <a:endParaRPr lang="ru-RU" sz="4000" dirty="0" smtClean="0"/>
          </a:p>
          <a:p>
            <a:r>
              <a:rPr lang="ru-RU" sz="4000" dirty="0" smtClean="0"/>
              <a:t>Актер</a:t>
            </a:r>
          </a:p>
          <a:p>
            <a:r>
              <a:rPr lang="ru-RU" sz="4000" dirty="0" smtClean="0"/>
              <a:t>Лингвист</a:t>
            </a:r>
          </a:p>
          <a:p>
            <a:r>
              <a:rPr lang="ru-RU" sz="4000" dirty="0" smtClean="0"/>
              <a:t>Сценарист</a:t>
            </a:r>
          </a:p>
          <a:p>
            <a:r>
              <a:rPr lang="ru-RU" sz="4000" dirty="0" smtClean="0"/>
              <a:t> Дизайнер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809184" cy="7780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КЛАСТЕР</a:t>
            </a:r>
            <a:endParaRPr lang="ru-RU" b="1" dirty="0"/>
          </a:p>
        </p:txBody>
      </p:sp>
      <p:pic>
        <p:nvPicPr>
          <p:cNvPr id="4" name="Picture 2" descr="C:\Users\Эльвира\Desktop\фотки гранд занятия\3 занятие\IMG_63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548680"/>
            <a:ext cx="5120568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Эльвира\Desktop\фотки гранд занятия\11.11\IMG_83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861048"/>
            <a:ext cx="4427984" cy="27809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2" descr="C:\Users\Эльвира\Desktop\фотки гранд занятия\3 занятие\IMG_63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56792"/>
            <a:ext cx="4355976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7272808" cy="151216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Think write round robin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Inside outside circle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146" name="Picture 2" descr="C:\Users\Эльвира\Desktop\фотки гранд занятия\финк райт роунд роб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492896"/>
            <a:ext cx="3888432" cy="38884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Эльвира\Desktop\фотки гранд занятия\4 занятие\IMG_69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916832"/>
            <a:ext cx="5200755" cy="35413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68760"/>
            <a:ext cx="5832648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b="1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Mix freeze group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074" name="Picture 2" descr="C:\Users\Эльвира\Desktop\фотки гранд занятия\класте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31" y="1988840"/>
            <a:ext cx="8687169" cy="43204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Эльвира\Desktop\фотки гранд занятия\4 занятие\IMG_69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6624736" cy="67491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львира\Desktop\Музафарова Эльвира Саетгараевна Грант ПРУ 2018\грамоты\RLDQ85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6" y="260648"/>
            <a:ext cx="9661788" cy="643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898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1568</TotalTime>
  <Words>71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«ПО НЕИЗВЕДАННЫМ ТРОПИНКАМ   ЛОНДОНА»</vt:lpstr>
      <vt:lpstr>Презентация PowerPoint</vt:lpstr>
      <vt:lpstr>Станции </vt:lpstr>
      <vt:lpstr>Социальные роли</vt:lpstr>
      <vt:lpstr>КЛАСТЕР</vt:lpstr>
      <vt:lpstr>Think write round robin Inside outside circle </vt:lpstr>
      <vt:lpstr>        Mix freeze group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 неизведанным тропинкам      Лондона»</dc:title>
  <dc:creator>Эльвира</dc:creator>
  <cp:lastModifiedBy>Эльвира</cp:lastModifiedBy>
  <cp:revision>92</cp:revision>
  <dcterms:created xsi:type="dcterms:W3CDTF">2017-10-21T18:44:17Z</dcterms:created>
  <dcterms:modified xsi:type="dcterms:W3CDTF">2019-05-07T10:20:33Z</dcterms:modified>
</cp:coreProperties>
</file>