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  <p:sldMasterId id="2147483696" r:id="rId4"/>
    <p:sldMasterId id="2147483720" r:id="rId5"/>
    <p:sldMasterId id="2147483732" r:id="rId6"/>
    <p:sldMasterId id="2147483744" r:id="rId7"/>
  </p:sldMasterIdLst>
  <p:sldIdLst>
    <p:sldId id="257" r:id="rId8"/>
    <p:sldId id="258" r:id="rId9"/>
    <p:sldId id="274" r:id="rId10"/>
    <p:sldId id="261" r:id="rId11"/>
    <p:sldId id="264" r:id="rId12"/>
    <p:sldId id="263" r:id="rId13"/>
    <p:sldId id="269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1746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68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1764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7828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575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5136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5802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2804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2353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7401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437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657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97909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253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674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74415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07263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6446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0845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22248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5632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18369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8268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248285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74708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79660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076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377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21291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7407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91466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2813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95561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0115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65024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82778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88261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80320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62896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87582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2969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53778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85401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875911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48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39506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6529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74882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0163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13108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10825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05521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41914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40718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873594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7294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643039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94394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34099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25922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83217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91392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020261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84943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43739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73072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263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236457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22943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26926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51242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700058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09826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841268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45690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820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957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885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DD3AE-9A82-45FA-8C71-71D8D05DD0F8}" type="datetimeFigureOut">
              <a:rPr lang="ru-RU" smtClean="0"/>
              <a:pPr/>
              <a:t>15.03.2019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63B4C-30F6-442C-9FE0-9416686918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64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284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4977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069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842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08454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59EC77-F272-4306-A92D-8C4394BCA548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EDBFB-981A-42EA-800A-37215B6D71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8956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509174"/>
            <a:ext cx="835292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Пожарная безопасность в детском саду.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Подборка иллюстраций со стихотворениями по теме: «Ознакомление детей с уголком пожарной безопасности» для средней возрастной группы ДОУ.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: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Юманова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Наталья Ивановна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воспитатель ГБДОУ детский сад № 55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38234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я б в пожарные пошё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6192688" cy="5515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prstClr val="black"/>
                </a:solidFill>
                <a:latin typeface="Arial Black" pitchFamily="34" charset="0"/>
              </a:rPr>
              <a:t>Я хочу пожарным быть – людям пользу приносить.  Пожарный храбрый и отважный занят он работой важной. Но мало  отважным, решительным быть, чтоб злой и коварный огонь  победить. Следует многое знать и уметь, поэтому нужно мне ещё повзрослеть…</a:t>
            </a:r>
          </a:p>
        </p:txBody>
      </p:sp>
    </p:spTree>
    <p:extLst>
      <p:ext uri="{BB962C8B-B14F-4D97-AF65-F5344CB8AC3E}">
        <p14:creationId xmlns:p14="http://schemas.microsoft.com/office/powerpoint/2010/main" xmlns="" val="4264859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5275" y="764705"/>
            <a:ext cx="8553450" cy="4132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10905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052736"/>
            <a:ext cx="848065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проведения занятия: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рассказывает детям, что при возникновении пожара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сразу покинуть место пожара, сообщить об этом взрослым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(воспитателям или родителям).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объясняет детям, что ни в коем случае нельзя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забираться в шкафы, под кровать, не подходить к огню.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объясняет детям, чтобы вызвать пожарную службу,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набрать номер телефона «01» и ответить на вопросы, которые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зададут  по телефону.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рассказывает и показывает средства тушения пожара.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просит детей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названия предметов, 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которыми они познакомились на противопожарном стенде.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усаживает детей за столы и показывает детям слайды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презентации, озвучивая каждый слайд стихами, соответствующими 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одержанию слайда.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9204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жарная безопасность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382000" cy="5867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87727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Arial Black" pitchFamily="34" charset="0"/>
              </a:rPr>
              <a:t>Спички детям - не игрушки! Это знает млад и стар.   Если быть неосторожным , то получится пожар!</a:t>
            </a:r>
          </a:p>
        </p:txBody>
      </p:sp>
    </p:spTree>
    <p:extLst>
      <p:ext uri="{BB962C8B-B14F-4D97-AF65-F5344CB8AC3E}">
        <p14:creationId xmlns:p14="http://schemas.microsoft.com/office/powerpoint/2010/main" xmlns="" val="3916833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воним 0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0"/>
            <a:ext cx="5981700" cy="5610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03648" y="5733256"/>
            <a:ext cx="7740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Arial Black" pitchFamily="34" charset="0"/>
              </a:rPr>
              <a:t>Знает каждый гражданин – </a:t>
            </a:r>
          </a:p>
          <a:p>
            <a:r>
              <a:rPr lang="ru-RU" sz="2800" b="1" dirty="0">
                <a:solidFill>
                  <a:prstClr val="black"/>
                </a:solidFill>
                <a:latin typeface="Arial Black" pitchFamily="34" charset="0"/>
              </a:rPr>
              <a:t>пожарный </a:t>
            </a:r>
            <a:r>
              <a:rPr lang="ru-RU" sz="3200" b="1" dirty="0">
                <a:solidFill>
                  <a:prstClr val="black"/>
                </a:solidFill>
                <a:latin typeface="Arial Black" pitchFamily="34" charset="0"/>
              </a:rPr>
              <a:t>номе</a:t>
            </a:r>
            <a:r>
              <a:rPr lang="ru-RU" sz="2800" b="1" dirty="0">
                <a:solidFill>
                  <a:prstClr val="black"/>
                </a:solidFill>
                <a:latin typeface="Arial Black" pitchFamily="34" charset="0"/>
              </a:rPr>
              <a:t>р </a:t>
            </a:r>
            <a:r>
              <a:rPr lang="ru-RU" sz="2800" b="1" dirty="0">
                <a:solidFill>
                  <a:srgbClr val="FF0000"/>
                </a:solidFill>
                <a:latin typeface="Arial Black" pitchFamily="34" charset="0"/>
              </a:rPr>
              <a:t>01 </a:t>
            </a:r>
            <a:endParaRPr lang="ru-RU" sz="28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7636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жарная машина.1 jp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650" y="0"/>
            <a:ext cx="8896350" cy="48577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912" y="5165576"/>
            <a:ext cx="8964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013176"/>
            <a:ext cx="9360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Arial Black" pitchFamily="34" charset="0"/>
              </a:rPr>
              <a:t>У машины красный цвет, есть сирена яркий свет. Наготове в ней всегда: шланги, лестница, вода!</a:t>
            </a:r>
          </a:p>
        </p:txBody>
      </p:sp>
    </p:spTree>
    <p:extLst>
      <p:ext uri="{BB962C8B-B14F-4D97-AF65-F5344CB8AC3E}">
        <p14:creationId xmlns:p14="http://schemas.microsoft.com/office/powerpoint/2010/main" xmlns="" val="1933722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жар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87424"/>
            <a:ext cx="9144000" cy="61206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589240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prstClr val="black"/>
                </a:solidFill>
                <a:latin typeface="Arial Black" pitchFamily="34" charset="0"/>
              </a:rPr>
              <a:t>Кто на вызов, словно птица, срочно на машине мчится? На дежурстве день и ночь, чтоб в любой момент помочь? Кто в борьбу с огнём вступил, пеной пламя затушил? О пожарных речь идёт, честь и слава их найдёт!</a:t>
            </a:r>
          </a:p>
        </p:txBody>
      </p:sp>
    </p:spTree>
    <p:extLst>
      <p:ext uri="{BB962C8B-B14F-4D97-AF65-F5344CB8AC3E}">
        <p14:creationId xmlns:p14="http://schemas.microsoft.com/office/powerpoint/2010/main" xmlns="" val="2908591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жар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332656"/>
            <a:ext cx="5976664" cy="4762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08518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Arial Black" pitchFamily="34" charset="0"/>
              </a:rPr>
              <a:t>Огонь бывает добрый – он греет нам еду, но иногда бывает, приносит нам беду.  Выходит с ним сражаться пожарный в час любой. Решительный, отважный, бесстрашный, как герой!</a:t>
            </a:r>
          </a:p>
        </p:txBody>
      </p:sp>
    </p:spTree>
    <p:extLst>
      <p:ext uri="{BB962C8B-B14F-4D97-AF65-F5344CB8AC3E}">
        <p14:creationId xmlns:p14="http://schemas.microsoft.com/office/powerpoint/2010/main" xmlns="" val="2388983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жарник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552728" cy="5301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301208"/>
            <a:ext cx="9144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mtClean="0">
                <a:solidFill>
                  <a:prstClr val="black"/>
                </a:solidFill>
                <a:latin typeface="Arial Black" pitchFamily="34" charset="0"/>
              </a:rPr>
              <a:t>Пожарный </a:t>
            </a:r>
            <a:r>
              <a:rPr lang="ru-RU" sz="2400" dirty="0">
                <a:solidFill>
                  <a:prstClr val="black"/>
                </a:solidFill>
                <a:latin typeface="Arial Black" pitchFamily="34" charset="0"/>
              </a:rPr>
              <a:t>– вот профессия достойная наград! Вы люди с большим сердцем, вам каждый будет рад! Работа у вас сложная и всё же тем не менее, хочу на вас похожим быть и это</a:t>
            </a:r>
            <a:r>
              <a:rPr lang="ru-RU" sz="2800" dirty="0">
                <a:solidFill>
                  <a:prstClr val="black"/>
                </a:solidFill>
                <a:latin typeface="Arial Black" pitchFamily="34" charset="0"/>
              </a:rPr>
              <a:t> - моё мнение!</a:t>
            </a:r>
            <a:endParaRPr lang="ru-RU" sz="2400" dirty="0">
              <a:solidFill>
                <a:prstClr val="black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19391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375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Тема Office</vt:lpstr>
      <vt:lpstr>1_Тема Office</vt:lpstr>
      <vt:lpstr>3_Тема Office</vt:lpstr>
      <vt:lpstr>2_Тема Office</vt:lpstr>
      <vt:lpstr>5_Тема Office</vt:lpstr>
      <vt:lpstr>4_Тема Office</vt:lpstr>
      <vt:lpstr>6_Тема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Муся</dc:creator>
  <cp:lastModifiedBy>даша</cp:lastModifiedBy>
  <cp:revision>17</cp:revision>
  <dcterms:created xsi:type="dcterms:W3CDTF">2017-11-02T14:17:07Z</dcterms:created>
  <dcterms:modified xsi:type="dcterms:W3CDTF">2019-03-15T13:04:41Z</dcterms:modified>
</cp:coreProperties>
</file>