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Предметно-развивающая</a:t>
            </a:r>
            <a:r>
              <a:rPr lang="ru-RU" dirty="0" smtClean="0"/>
              <a:t> среда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79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Зонирование кабинета необходимо для успешной реализации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ФГОС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НОО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Предметно-развивающая среда помогает решить проблему смены деятельности учащихся и направить энергию учеников в безопасное и полезное русло. Класс становится более уютным и родным для ребенка, это помогает поддерживать и развивать его эмоциональную сферу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870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15534"/>
            <a:ext cx="10820400" cy="4703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Предметно развивающая среда – это комплекс эстетических,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психолого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Предметная среда обеспечивает разные 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виды деятельности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 ребенка – школьника и становится основой для его самостоятельной активности.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959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599" y="764373"/>
            <a:ext cx="8881533" cy="1293028"/>
          </a:xfrm>
        </p:spPr>
        <p:txBody>
          <a:bodyPr/>
          <a:lstStyle/>
          <a:p>
            <a:pPr algn="l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Необходимые зоны в кабинете начальных классов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Учебная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зона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Игровая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зона (зона отдыха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Бытовая зона.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Двигательная зона.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Информационная зона.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846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5266" y="789773"/>
            <a:ext cx="8085667" cy="1293028"/>
          </a:xfrm>
        </p:spPr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Необходима для основного вида деятельности школьника- учения.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Включает в себя: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Парты;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Стулья;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Доска;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Проектор(или интерактивная доска).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6566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" y="371476"/>
            <a:ext cx="5076825" cy="337185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67" y="372874"/>
            <a:ext cx="5296425" cy="337045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1" y="4134825"/>
            <a:ext cx="5286375" cy="28194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741" y="4134825"/>
            <a:ext cx="5553075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2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15053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зона отдыха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часть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образовательной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среды, необходимая для рационального использования свободного времени.</a:t>
            </a:r>
          </a:p>
          <a:p>
            <a:pPr marL="0" indent="0">
              <a:buNone/>
            </a:pP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17" y="3837092"/>
            <a:ext cx="6667500" cy="3009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00" y="3837092"/>
            <a:ext cx="40005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294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764373"/>
            <a:ext cx="7772400" cy="1293028"/>
          </a:xfrm>
        </p:spPr>
        <p:txBody>
          <a:bodyPr/>
          <a:lstStyle/>
          <a:p>
            <a:r>
              <a:rPr lang="ru-RU" dirty="0" smtClean="0"/>
              <a:t>Бытовая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786468"/>
            <a:ext cx="10820400" cy="44322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Нужна для формирования навыков личной гигиены.</a:t>
            </a:r>
          </a:p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Включает в себя;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Умывальник;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Мыло;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Полотенца.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725" y="2578019"/>
            <a:ext cx="4849025" cy="364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21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400" y="764373"/>
            <a:ext cx="8051800" cy="1293028"/>
          </a:xfrm>
        </p:spPr>
        <p:txBody>
          <a:bodyPr/>
          <a:lstStyle/>
          <a:p>
            <a:r>
              <a:rPr lang="ru-RU" dirty="0" smtClean="0"/>
              <a:t>Двигательная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подвижных игр на переменах.</a:t>
            </a:r>
          </a:p>
          <a:p>
            <a:pPr marL="0" indent="0">
              <a:buNone/>
            </a:pP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" y="2988732"/>
            <a:ext cx="5248275" cy="3676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45" y="2988732"/>
            <a:ext cx="4905375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03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134" y="1727200"/>
            <a:ext cx="10820400" cy="4288285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Нужна для напоминания учащимся различной информации.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5" y="3147303"/>
            <a:ext cx="6139073" cy="32922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1" y="3147303"/>
            <a:ext cx="4993639" cy="334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49087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231</TotalTime>
  <Words>186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След самолета</vt:lpstr>
      <vt:lpstr>Предметно-развивающая среда</vt:lpstr>
      <vt:lpstr>Презентация PowerPoint</vt:lpstr>
      <vt:lpstr>Необходимые зоны в кабинете начальных классов</vt:lpstr>
      <vt:lpstr>Учебная зона</vt:lpstr>
      <vt:lpstr>Презентация PowerPoint</vt:lpstr>
      <vt:lpstr>Игровая зона</vt:lpstr>
      <vt:lpstr>Бытовая зона</vt:lpstr>
      <vt:lpstr>Двигательная зона</vt:lpstr>
      <vt:lpstr>Информационная зона</vt:lpstr>
      <vt:lpstr>вывод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</dc:title>
  <dc:creator>Галина</dc:creator>
  <cp:lastModifiedBy>Галина</cp:lastModifiedBy>
  <cp:revision>11</cp:revision>
  <dcterms:created xsi:type="dcterms:W3CDTF">2019-05-19T16:28:41Z</dcterms:created>
  <dcterms:modified xsi:type="dcterms:W3CDTF">2019-05-19T20:20:07Z</dcterms:modified>
</cp:coreProperties>
</file>