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66675" y="0"/>
            <a:ext cx="921067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Районный круглы стол учителей изобразительного искусства</a:t>
            </a:r>
            <a:br>
              <a:rPr lang="ru-RU" dirty="0" smtClean="0"/>
            </a:br>
            <a:r>
              <a:rPr lang="ru-RU" dirty="0" smtClean="0"/>
              <a:t>Ленинского района г. Саратова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«Применение современных образовательных  приёмов, методов и технологий на уроках изобразительного искусства»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66675" y="0"/>
            <a:ext cx="9210675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686800" cy="5937523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 «Чуткие, внимательные, восприимчивые к интересам школьников, открытые ко всему новому учителя – ключевая особенность современной школы»</a:t>
            </a:r>
          </a:p>
          <a:p>
            <a:pPr algn="r"/>
            <a:r>
              <a:rPr lang="ru-RU" b="1" dirty="0" smtClean="0"/>
              <a:t> Президент Российской Федерации</a:t>
            </a:r>
          </a:p>
          <a:p>
            <a:pPr algn="r"/>
            <a:r>
              <a:rPr lang="ru-RU" b="1" dirty="0" smtClean="0"/>
              <a:t> В.В. Путин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66675" y="0"/>
            <a:ext cx="921067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круглого стола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Выступление учителей</a:t>
            </a:r>
          </a:p>
          <a:p>
            <a:r>
              <a:rPr lang="ru-RU" dirty="0" smtClean="0"/>
              <a:t>2. Обсуждение вопросов первой части.</a:t>
            </a:r>
          </a:p>
          <a:p>
            <a:r>
              <a:rPr lang="ru-RU" dirty="0" smtClean="0"/>
              <a:t>3. Выступление учителей</a:t>
            </a:r>
          </a:p>
          <a:p>
            <a:r>
              <a:rPr lang="ru-RU" dirty="0" smtClean="0"/>
              <a:t>4. Обсуждение вопросов </a:t>
            </a:r>
            <a:r>
              <a:rPr lang="ru-RU" smtClean="0"/>
              <a:t>второй части.</a:t>
            </a:r>
            <a:endParaRPr lang="ru-RU" dirty="0" smtClean="0"/>
          </a:p>
          <a:p>
            <a:r>
              <a:rPr lang="ru-RU" dirty="0" smtClean="0"/>
              <a:t>5. Подведение итогов.</a:t>
            </a:r>
          </a:p>
          <a:p>
            <a:r>
              <a:rPr lang="ru-RU" dirty="0" smtClean="0"/>
              <a:t>6. Разное.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Обсуждение вопросов первой части выступления: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группа: </a:t>
            </a:r>
          </a:p>
          <a:p>
            <a:r>
              <a:rPr lang="ru-RU" dirty="0" smtClean="0"/>
              <a:t>какую преобладающую технологию обучения вы используете: </a:t>
            </a:r>
          </a:p>
          <a:p>
            <a:r>
              <a:rPr lang="ru-RU" dirty="0" smtClean="0"/>
              <a:t>А) предметно – ориентируемую,</a:t>
            </a:r>
          </a:p>
          <a:p>
            <a:r>
              <a:rPr lang="ru-RU" dirty="0" smtClean="0"/>
              <a:t>Б) Личностно – ориентированную,</a:t>
            </a:r>
          </a:p>
          <a:p>
            <a:r>
              <a:rPr lang="ru-RU" dirty="0" smtClean="0"/>
              <a:t>В) Урок - сотрудничества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группа: </a:t>
            </a:r>
            <a:r>
              <a:rPr lang="ru-RU" dirty="0" smtClean="0"/>
              <a:t>какие педагогическими умениями необходимо владеть педагогу для успешной реализации ФГОС?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 группа: </a:t>
            </a:r>
            <a:r>
              <a:rPr lang="ru-RU" dirty="0" smtClean="0"/>
              <a:t>Какие формы работы вы используете в своей педагогической практике?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Обсуждение вопросов второй части выступления: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группа: </a:t>
            </a:r>
          </a:p>
          <a:p>
            <a:r>
              <a:rPr lang="ru-RU" dirty="0" smtClean="0"/>
              <a:t>Назовите область ДПИ, основанная на создании изделий имеющих практическое назначение в быту и отличающихся декоративной образностью.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124744"/>
            <a:ext cx="4258816" cy="50014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группа: </a:t>
            </a:r>
            <a:r>
              <a:rPr lang="ru-RU" dirty="0" smtClean="0"/>
              <a:t>Акцент на развитие эмоциональной сферы школьников путём широкого применения на уроках межпредметных связей в сферах музыки, поэзии, культуры ставится в какой образовательной программе?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 группа: </a:t>
            </a:r>
            <a:r>
              <a:rPr lang="ru-RU" dirty="0" smtClean="0"/>
              <a:t>Пространственная композиция, созданная художником из бытовых предметов, промышленных изделий и материалов, природных объектов фрагментов текстовой или вещной  информации.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Обсуждение вопросов второй части выступления: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группа: </a:t>
            </a:r>
          </a:p>
          <a:p>
            <a:r>
              <a:rPr lang="ru-RU" dirty="0" smtClean="0"/>
              <a:t>Назовите область ДПИ, основанная на создании изделий имеющих практическое назначение в быту и отличающихся декоративной образностью: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Монументально-декоративное искусство;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Декоративно – прикладное искусство;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Дизайн;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Оформительское искусство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124744"/>
            <a:ext cx="4258816" cy="500141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группа: </a:t>
            </a:r>
            <a:r>
              <a:rPr lang="ru-RU" dirty="0" smtClean="0"/>
              <a:t>Акцент на развитие эмоциональной сферы школьников путём широкого применения на уроках межпредметных связей в сферах музыки, поэзии, культуры ставится в какой образовательной программе?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В. Кузина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Т. </a:t>
            </a:r>
            <a:r>
              <a:rPr lang="ru-RU" dirty="0" err="1" smtClean="0">
                <a:solidFill>
                  <a:schemeClr val="tx2"/>
                </a:solidFill>
              </a:rPr>
              <a:t>Шпикаловой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Б. Неменского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Н. Сергеевой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 группа: </a:t>
            </a:r>
            <a:r>
              <a:rPr lang="ru-RU" dirty="0" smtClean="0"/>
              <a:t>Пространственная композиция, созданная художником из бытовых предметов, промышленных изделий и материалов, природных объектов фрагментов текстовой или вещной  информации.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Инсталляция 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Деятельность педагога должна приводить к успеху, какие бы технологии и приёмы работы он не использовал. В противном случае, вся его работа приведет к обратному эффекту  и принесет прямо противоположные результаты.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66675" y="0"/>
            <a:ext cx="9210675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2656"/>
            <a:ext cx="9144000" cy="5544616"/>
          </a:xfrm>
        </p:spPr>
        <p:txBody>
          <a:bodyPr/>
          <a:lstStyle/>
          <a:p>
            <a:r>
              <a:rPr lang="ru-RU" dirty="0" smtClean="0"/>
              <a:t>Подводя итог  выступлениям участников круглого стола, хочу сказать: </a:t>
            </a:r>
          </a:p>
          <a:p>
            <a:pPr>
              <a:buNone/>
            </a:pPr>
            <a:r>
              <a:rPr lang="ru-RU" dirty="0" smtClean="0"/>
              <a:t>«Педагогическая деятельность, которая приносит успех, является основным фактором личностного роста учащихся, источником их внутренней силы и энергии, а педагогические технологии - это инструмент, который использует учитель в своей работе».   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406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Районный круглы стол учителей изобразительного искусства Ленинского района г. Саратова</vt:lpstr>
      <vt:lpstr>Слайд 2</vt:lpstr>
      <vt:lpstr>План работы круглого стола</vt:lpstr>
      <vt:lpstr>Обсуждение вопросов первой части выступления: </vt:lpstr>
      <vt:lpstr>Обсуждение вопросов второй части выступления: </vt:lpstr>
      <vt:lpstr>Обсуждение вопросов второй части выступления: 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Кушнерёва</dc:creator>
  <cp:lastModifiedBy>Юлия Кушнерёва</cp:lastModifiedBy>
  <cp:revision>20</cp:revision>
  <dcterms:created xsi:type="dcterms:W3CDTF">2019-02-12T14:18:02Z</dcterms:created>
  <dcterms:modified xsi:type="dcterms:W3CDTF">2019-05-19T11:41:18Z</dcterms:modified>
</cp:coreProperties>
</file>