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5" r:id="rId5"/>
    <p:sldId id="264" r:id="rId6"/>
    <p:sldId id="263" r:id="rId7"/>
    <p:sldId id="262" r:id="rId8"/>
    <p:sldId id="260" r:id="rId9"/>
    <p:sldId id="259" r:id="rId10"/>
    <p:sldId id="266" r:id="rId11"/>
    <p:sldId id="271" r:id="rId12"/>
    <p:sldId id="268" r:id="rId13"/>
    <p:sldId id="270" r:id="rId14"/>
    <p:sldId id="269" r:id="rId15"/>
    <p:sldId id="272" r:id="rId16"/>
    <p:sldId id="275" r:id="rId17"/>
    <p:sldId id="274" r:id="rId18"/>
    <p:sldId id="273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285728"/>
            <a:ext cx="77058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Презентация на тему: </a:t>
            </a:r>
            <a:b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</a:t>
            </a:r>
            <a:r>
              <a:rPr lang="ru-RU" sz="5400" b="1" cap="none" spc="30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Мой город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»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5572140"/>
            <a:ext cx="585788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Выполнил:</a:t>
            </a:r>
          </a:p>
          <a:p>
            <a:pPr algn="ctr"/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воспитатель </a:t>
            </a:r>
            <a:r>
              <a:rPr lang="ru-RU" sz="32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Севкова</a:t>
            </a:r>
            <a:r>
              <a:rPr lang="ru-RU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И.М.</a:t>
            </a:r>
            <a:endParaRPr lang="ru-RU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1027" name="Picture 3" descr="C:\Documents and Settings\Admin\Рабочий стол\Новая папка (5)\v-severobayklske-izbrali-novogo-glav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928802"/>
            <a:ext cx="7310234" cy="3403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 строителям Байкало-Амурской Магистрали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big-57e0ca90ff936743910e2c1f-580ef769db67c-1c0ttra-lbcv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357298"/>
            <a:ext cx="6929486" cy="51939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ДК «Железнодорожник»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59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1428736"/>
            <a:ext cx="7973538" cy="4572032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ДК «Байкал»</a:t>
            </a:r>
            <a:endParaRPr lang="ru-RU" dirty="0"/>
          </a:p>
        </p:txBody>
      </p:sp>
      <p:pic>
        <p:nvPicPr>
          <p:cNvPr id="4" name="Рисунок 3" descr="yohor_2015_dscn82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500174"/>
            <a:ext cx="6846125" cy="427198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Церковь Казанской иконы Божией Матери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phoca_thumb_l_0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1142984"/>
            <a:ext cx="7627215" cy="507209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d21d5209187a2e9e367cdad (2).jpg"/>
          <p:cNvPicPr>
            <a:picLocks noChangeAspect="1"/>
          </p:cNvPicPr>
          <p:nvPr/>
        </p:nvPicPr>
        <p:blipFill>
          <a:blip r:embed="rId2" cstate="email"/>
          <a:srcRect t="-500"/>
          <a:stretch>
            <a:fillRect/>
          </a:stretch>
        </p:blipFill>
        <p:spPr>
          <a:xfrm>
            <a:off x="428596" y="285728"/>
            <a:ext cx="3214710" cy="5821232"/>
          </a:xfrm>
          <a:prstGeom prst="rect">
            <a:avLst/>
          </a:prstGeom>
        </p:spPr>
      </p:pic>
      <p:pic>
        <p:nvPicPr>
          <p:cNvPr id="5" name="Рисунок 4" descr="8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071934" y="428604"/>
            <a:ext cx="4472526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dd05115d727667bf7c077b21774fa0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9124" y="357166"/>
            <a:ext cx="4503408" cy="3000396"/>
          </a:xfrm>
          <a:prstGeom prst="rect">
            <a:avLst/>
          </a:prstGeom>
        </p:spPr>
      </p:pic>
      <p:pic>
        <p:nvPicPr>
          <p:cNvPr id="5" name="Рисунок 4" descr="ba0894a496f1d23563d497748548044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357166"/>
            <a:ext cx="3581117" cy="3000396"/>
          </a:xfrm>
          <a:prstGeom prst="rect">
            <a:avLst/>
          </a:prstGeom>
        </p:spPr>
      </p:pic>
      <p:pic>
        <p:nvPicPr>
          <p:cNvPr id="6" name="Рисунок 5" descr="f640cf692a02ad2190d8247c9bfb342c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57752" y="3571876"/>
            <a:ext cx="3967288" cy="2643206"/>
          </a:xfrm>
          <a:prstGeom prst="rect">
            <a:avLst/>
          </a:prstGeom>
        </p:spPr>
      </p:pic>
      <p:pic>
        <p:nvPicPr>
          <p:cNvPr id="7" name="Рисунок 6" descr="966fa0aaef4c65b98381bce4ef5d0eb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00033" y="3571876"/>
            <a:ext cx="4074513" cy="27146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37434a5ba35236b0850c0d5849306b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3383524"/>
            <a:ext cx="5214974" cy="3474476"/>
          </a:xfrm>
          <a:prstGeom prst="rect">
            <a:avLst/>
          </a:prstGeom>
        </p:spPr>
      </p:pic>
      <p:pic>
        <p:nvPicPr>
          <p:cNvPr id="5" name="Рисунок 4" descr="8fab2c8ad4565958f6f8d7533cf2dbfd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71604" y="214290"/>
            <a:ext cx="5357850" cy="307181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Горячие термальные источники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G_278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357298"/>
            <a:ext cx="4857784" cy="3643338"/>
          </a:xfrm>
          <a:prstGeom prst="rect">
            <a:avLst/>
          </a:prstGeom>
        </p:spPr>
      </p:pic>
      <p:pic>
        <p:nvPicPr>
          <p:cNvPr id="5" name="Рисунок 4" descr="Источник-Дзелинда...jpg"/>
          <p:cNvPicPr>
            <a:picLocks noChangeAspect="1"/>
          </p:cNvPicPr>
          <p:nvPr/>
        </p:nvPicPr>
        <p:blipFill>
          <a:blip r:embed="rId3" cstate="email"/>
          <a:srcRect b="-334"/>
          <a:stretch>
            <a:fillRect/>
          </a:stretch>
        </p:blipFill>
        <p:spPr>
          <a:xfrm>
            <a:off x="5214942" y="857233"/>
            <a:ext cx="3452678" cy="464347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Горнолыжная база «Большая медведица»</a:t>
            </a:r>
            <a:endParaRPr lang="ru-RU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gornolyzhnaya_baza_bolshaya_medvedit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1490033"/>
            <a:ext cx="6786578" cy="508993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428604"/>
            <a:ext cx="76771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severobaikals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1285860"/>
            <a:ext cx="8001026" cy="51028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Северобайкальск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небольшой молодой город, который находится на северном берегу озера Байкал.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Северобайкальск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юный город. Он появился на карте страны лишь в середине 70-х годов прошлого века. История города тесно связана Байкало-Амурской магистралью (сокращенно – БАМ). Именно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Северобайкальск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был одной из опорных точек масштабного железнодорожного строительства.</a:t>
            </a:r>
            <a:endParaRPr lang="ru-RU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28" y="285728"/>
            <a:ext cx="60220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Северобайкальск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40" y="0"/>
            <a:ext cx="928694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далёком 1974 году на берег Байкала приехали молодые ленинградцы, чтобы основать здесь центральную точку железнодорожного проекта. Место было выбрано в 20 километрах юго-западнее Нижнеангарска.  Уже летом был разбит трудовой лагерь. Жизнь нового города началась с палаток и железнодорожных вагончиков, в которых жили строители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БАМа</a:t>
            </a:r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nSLPieVC9a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71604" y="2443667"/>
            <a:ext cx="5929354" cy="42996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285784" y="0"/>
            <a:ext cx="9429784" cy="4525963"/>
          </a:xfrm>
        </p:spPr>
        <p:txBody>
          <a:bodyPr>
            <a:normAutofit/>
          </a:bodyPr>
          <a:lstStyle/>
          <a:p>
            <a:pPr indent="11113"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    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9218" name="Picture 2" descr="http://www.russia-open.com/files/7412/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285728"/>
            <a:ext cx="7062436" cy="44291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4857760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113" algn="just">
              <a:buNone/>
            </a:pP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произошло рождение города, который сегодня является одним из самых красивых и благоустроенных во всей Бурятии. С развитием железной дороги он быстро рос и  развивался.  В 1980 году </a:t>
            </a:r>
            <a:r>
              <a:rPr lang="ru-RU" sz="24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Северобайкальск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получил статус города.</a:t>
            </a:r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57222" y="1"/>
            <a:ext cx="9501222" cy="307180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причине исключительной молодости населенного пункта, каких-либо выдающихся исторических или архитектурных памятников здесь нет. Но зато есть чистые кварталы, уютные дворы и необычная советская архитектура. Главной природной достопримечательностью </a:t>
            </a:r>
            <a:r>
              <a:rPr lang="ru-RU" sz="2600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Северобайкальска</a:t>
            </a:r>
            <a:r>
              <a:rPr lang="ru-RU" sz="26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конечно же, является озеро Байкал. Плюс ко всему, немало интересного расположено в ближайших окрестностях.</a:t>
            </a:r>
            <a:endParaRPr lang="ru-RU" sz="26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195" name="AutoShape 3" descr="https://a.d-cd.net/1cda774s-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7" name="AutoShape 5" descr="https://a.d-cd.net/1cda774s-96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1cda774s-96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2917450"/>
            <a:ext cx="5929354" cy="394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214346" y="0"/>
            <a:ext cx="9358346" cy="297180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Весь город (если не учитывать частный сектор) – это, по сути несколько небольших кварталов. Своим довольно необычным внешним видом они производят впечатление на всех гостей города.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69" name="Picture 1" descr="D:\Картинки\gorod\Север.Фото (10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3" y="1928802"/>
            <a:ext cx="6948285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8" y="1000108"/>
            <a:ext cx="5257808" cy="68579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Железнодорожный вокзал</a:t>
            </a:r>
            <a:endParaRPr lang="ru-RU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place_0003_56.1920x108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1714488"/>
            <a:ext cx="6715172" cy="485778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истории строительства </a:t>
            </a:r>
            <a:r>
              <a:rPr lang="ru-RU" sz="3600" b="1" dirty="0" err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БАМа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tmp-bc2603da-0374-4861-bf6f-6b78fe11e2d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928670"/>
            <a:ext cx="7095203" cy="52149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Картинная галерея</a:t>
            </a:r>
            <a:endParaRPr lang="ru-RU" sz="3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21132d2ffe4c508a5c7953e48ca6693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57224" y="928670"/>
            <a:ext cx="7250937" cy="483395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281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Достопримечательности города</vt:lpstr>
      <vt:lpstr>Музей истории строительства БАМа</vt:lpstr>
      <vt:lpstr>Картинная галерея</vt:lpstr>
      <vt:lpstr>Памятник строителям Байкало-Амурской Магистрали</vt:lpstr>
      <vt:lpstr>ДК «Железнодорожник»</vt:lpstr>
      <vt:lpstr>ДК «Байкал»</vt:lpstr>
      <vt:lpstr>Церковь Казанской иконы Божией Матери</vt:lpstr>
      <vt:lpstr>Слайд 14</vt:lpstr>
      <vt:lpstr>Слайд 15</vt:lpstr>
      <vt:lpstr>Слайд 16</vt:lpstr>
      <vt:lpstr>Горячие термальные источники</vt:lpstr>
      <vt:lpstr>Горнолыжная база «Большая медведица»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18</cp:revision>
  <dcterms:modified xsi:type="dcterms:W3CDTF">2019-05-19T12:53:08Z</dcterms:modified>
</cp:coreProperties>
</file>