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70" r:id="rId7"/>
    <p:sldId id="259" r:id="rId8"/>
    <p:sldId id="260" r:id="rId9"/>
    <p:sldId id="265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A913"/>
    <a:srgbClr val="87032C"/>
    <a:srgbClr val="0882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E0F3-E55D-4693-AD3C-2AB1802CAC3D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38D37-33A7-44E3-BEA4-799B130E0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263967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750099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 образовательное  учреждение  с приоритетным  осуществлением  деятельности  по  </a:t>
            </a:r>
          </a:p>
          <a:p>
            <a:pPr algn="ctr"/>
            <a:r>
              <a:rPr lang="ru-RU" sz="160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социально-личностному  развитию  детей  № 6 «Страна детства»</a:t>
            </a:r>
            <a:endParaRPr lang="ru-RU" sz="160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8471" y="2143116"/>
            <a:ext cx="5761193" cy="27392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BA91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BA91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«Мои  открытия»</a:t>
            </a:r>
          </a:p>
          <a:p>
            <a:pPr algn="ctr"/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BA91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36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BA91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«Такие разные животные»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5445224"/>
            <a:ext cx="292097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Руководители</a:t>
            </a:r>
          </a:p>
          <a:p>
            <a:r>
              <a:rPr lang="ru-RU" sz="14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 коррекционной группы:                 С.А. Васина</a:t>
            </a:r>
          </a:p>
          <a:p>
            <a:r>
              <a:rPr lang="ru-RU" sz="14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О.В. Усикова</a:t>
            </a:r>
          </a:p>
          <a:p>
            <a:r>
              <a:rPr lang="ru-RU" sz="14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Учитель-логопед:  Н.Ю. Кобышева</a:t>
            </a:r>
            <a:endParaRPr lang="ru-RU" sz="14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32656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365104"/>
            <a:ext cx="1656184" cy="2243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IMG_20190219_10102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691680" y="332656"/>
            <a:ext cx="5040560" cy="2563016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8" name="Рисунок 7" descr="IMG_20190219_1018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267744" y="4106325"/>
            <a:ext cx="3672408" cy="2582171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43608" y="314096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Использование животных, изготовленных своими руками, в различных играх. Например: игра «Зоопарк»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3" name="Рисунок 2" descr="PANO_20190218_1441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3804882"/>
            <a:ext cx="5076088" cy="2741087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5" name="Рисунок 4" descr="PANO_20190218_1442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3528" y="188639"/>
            <a:ext cx="5184576" cy="2439817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3528" y="285293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Взаимодействие с родителями : мастер-класс для родителей «Оформление стенгазеты для презентации на научно-практической конференции».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5" name="Рисунок 4" descr="IMG_20190215_09131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6256" y="2924944"/>
            <a:ext cx="2000264" cy="2500338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7" name="Рисунок 6" descr="IMG_20190215_091128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251520" y="4077072"/>
            <a:ext cx="2000264" cy="252812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59632" y="260648"/>
            <a:ext cx="61926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этап- Заключительный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Научно-практическая конференция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«Такие разные животные»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90226_102506.jpg"/>
          <p:cNvPicPr>
            <a:picLocks noChangeAspect="1"/>
          </p:cNvPicPr>
          <p:nvPr/>
        </p:nvPicPr>
        <p:blipFill>
          <a:blip r:embed="rId5" cstate="email">
            <a:lum bright="20000"/>
          </a:blip>
          <a:stretch>
            <a:fillRect/>
          </a:stretch>
        </p:blipFill>
        <p:spPr>
          <a:xfrm>
            <a:off x="2527266" y="1844824"/>
            <a:ext cx="3968440" cy="22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 descr="20190226_102518.jpg"/>
          <p:cNvPicPr>
            <a:picLocks noChangeAspect="1"/>
          </p:cNvPicPr>
          <p:nvPr/>
        </p:nvPicPr>
        <p:blipFill>
          <a:blip r:embed="rId6" cstate="email">
            <a:lum bright="10000"/>
          </a:blip>
          <a:stretch>
            <a:fillRect/>
          </a:stretch>
        </p:blipFill>
        <p:spPr>
          <a:xfrm>
            <a:off x="2555776" y="4324600"/>
            <a:ext cx="4003937" cy="22522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 descr="IMG_20190215_091257.jpg"/>
          <p:cNvPicPr>
            <a:picLocks noChangeAspect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>
          <a:xfrm>
            <a:off x="179512" y="620688"/>
            <a:ext cx="2144836" cy="26642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424842"/>
            <a:ext cx="8568952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первичных навыков самостоятельной поисково-познавательной 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 старших дошкольников в процессе реализации проектной деятельности.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1520" y="-5662411"/>
            <a:ext cx="20394325" cy="1218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познавательные мотивы, познавательные инициативы и способности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дошкольного возраста, умения и навыки исследовательского поиска,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умения решать проблемы с помощью взрослого, а затем и самостоятельно;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психические процессы: мышление, восприятие, воображение,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(словесный анализ-рассуждение);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уточнить и закрепить представления детей о животных севера и южных стран,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их характерных 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особенностях внешнего вида, месте проживания, повадках,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отличиях и сходствах, о значении животных жарких стран и севера для экосистемы;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умение старших дошкольников презентовать полученные результаты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проектной деятельности (гостевые обмены, детская научно-практическая конференция);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воспитывать у детей навыки взаимопомощи, сотрудничества, самостоятельности,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инициативности, доброжелательности, бережное отношение к природе;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привлечь родителей к реализации образовательного проекта через использование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ехнологии эффективной социализации «К родителям через детей».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pic>
        <p:nvPicPr>
          <p:cNvPr id="3" name="Рисунок 2" descr="IMG_20190220_18205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04248" y="260648"/>
            <a:ext cx="2143128" cy="271464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4" name="Рисунок 3" descr="IMG_20190220_16302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372200" y="3861048"/>
            <a:ext cx="2555776" cy="18757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342528"/>
            <a:ext cx="61206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этап – подготовительный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79513" y="1058832"/>
            <a:ext cx="698477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Создание проблемной ситуации с глобусом;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Подбор методической, художественной литературы для чтения,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загадок по теме, аудиозаписей, презентаций, энциклопедий и др.;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несение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иллюстративного материала по теме, игрушек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животных Севера и жарких стран, материалов для игр,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Бросового материала для продуктивных видов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еятельности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изготовление настольно – печатных и дидактических игр;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Информирование родителей о начале проекта в группе через детей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PANO_20190218_14193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4149080"/>
            <a:ext cx="6072198" cy="2458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94169" y="404664"/>
            <a:ext cx="8801891" cy="63093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87624" y="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проекта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3" name="Рисунок 2" descr="20190222_0655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45952" y="1478383"/>
            <a:ext cx="2867519" cy="17281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3491880" y="908720"/>
            <a:ext cx="4248472" cy="278837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51720" y="-891480"/>
            <a:ext cx="5149079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88640"/>
            <a:ext cx="74168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Практический (основной)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 со стендом «Три вопроса»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78904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Непосредственно-образовательная деятельность в разных видах детской деятельности;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Презентации: «Там на крайнем Севере», «Животные жарких стран»;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Прослушивание аудиозаписей «Голоса животных»;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Рассматривание книг энциклопедий, чтение художественной литературы;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Сюжетно-ролевые, подвижные игры;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Игры с макетами «Африка», «Север»;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Самостоятельная деятельность в условиях развивающей среды.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179512" y="548680"/>
            <a:ext cx="8753690" cy="58326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179512" y="260648"/>
            <a:ext cx="9143999" cy="6857999"/>
          </a:xfrm>
          <a:prstGeom prst="rect">
            <a:avLst/>
          </a:prstGeom>
        </p:spPr>
      </p:pic>
      <p:pic>
        <p:nvPicPr>
          <p:cNvPr id="6" name="Рисунок 5" descr="IMG_20190221_07243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31840" y="1556792"/>
            <a:ext cx="2934886" cy="207170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8" name="Рисунок 7" descr="IMG_20190221_07251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12160" y="1556792"/>
            <a:ext cx="2946411" cy="2071702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1520" y="188640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 с Лэпбуком;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Настольно-печатные и дидактические игры: «Мир животных», «Угадай кто это», «Четвертый лишний», «Найди отличия», «Кого не стало?», «Чей? Чья? Чьё?» и т.д.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220_181907.jpg"/>
          <p:cNvPicPr preferRelativeResize="0"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51520" y="1556792"/>
            <a:ext cx="2951437" cy="207170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1" name="Рисунок 10" descr="IMG_20190221_12094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660232" y="3861048"/>
            <a:ext cx="2214578" cy="2829748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2" name="Рисунок 11" descr="IMG_20190221_12235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79512" y="4077072"/>
            <a:ext cx="3188482" cy="222454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491880" y="486916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Свободное рисование на станках (в рамках).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7" name="Рисунок 6" descr="IMG_20190218_14491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12160" y="836712"/>
            <a:ext cx="2928926" cy="2067495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8" name="Рисунок 7" descr="IMG_20190218_14275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51520" y="1268760"/>
            <a:ext cx="2174182" cy="2778131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3" name="Рисунок 12" descr="PANO_20190218_14301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940152" y="3212976"/>
            <a:ext cx="2857520" cy="1452965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Рисунок 8" descr="IMG_20190218_14270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31840" y="1268760"/>
            <a:ext cx="2143122" cy="2708677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467544" y="26064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Продуктивная деятельность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0190222_07403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4221088"/>
            <a:ext cx="4320480" cy="24302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Рисунок 14" descr="IMG_20190218_133310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148064" y="4653136"/>
            <a:ext cx="2857488" cy="2018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 (1)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pic>
        <p:nvPicPr>
          <p:cNvPr id="2050" name="Picture 2" descr="F:\Опыты\_DSC43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1860051" cy="28083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1" name="Picture 3" descr="F:\Опыты\10 ми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188640"/>
            <a:ext cx="1841914" cy="27809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2" name="Picture 4" descr="F:\Опыты\gallery_17952_739_592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4941168"/>
            <a:ext cx="2250362" cy="16862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3" name="Picture 5" descr="F:\Опыты\t 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188640"/>
            <a:ext cx="2763329" cy="18302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4" name="Picture 6" descr="F:\Опыты\t 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1960" y="188640"/>
            <a:ext cx="1927075" cy="18722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5" name="Picture 7" descr="F:\Опыты\Белый медведь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4437112"/>
            <a:ext cx="4271392" cy="22660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350100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Опытническая деятельность «Почему белый  медведь не мерзнет?»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326</Words>
  <Application>Microsoft Office PowerPoint</Application>
  <PresentationFormat>Экран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23</cp:revision>
  <dcterms:created xsi:type="dcterms:W3CDTF">2019-02-21T13:27:31Z</dcterms:created>
  <dcterms:modified xsi:type="dcterms:W3CDTF">2019-03-15T07:31:59Z</dcterms:modified>
</cp:coreProperties>
</file>