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24CC9E-A83D-4DE9-87E4-553D730EB7CB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52EEC-CD1A-424A-9E06-94DB82076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24CC9E-A83D-4DE9-87E4-553D730EB7CB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52EEC-CD1A-424A-9E06-94DB82076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24CC9E-A83D-4DE9-87E4-553D730EB7CB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52EEC-CD1A-424A-9E06-94DB82076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24CC9E-A83D-4DE9-87E4-553D730EB7CB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52EEC-CD1A-424A-9E06-94DB82076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24CC9E-A83D-4DE9-87E4-553D730EB7CB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52EEC-CD1A-424A-9E06-94DB82076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24CC9E-A83D-4DE9-87E4-553D730EB7CB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52EEC-CD1A-424A-9E06-94DB82076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24CC9E-A83D-4DE9-87E4-553D730EB7CB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52EEC-CD1A-424A-9E06-94DB82076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24CC9E-A83D-4DE9-87E4-553D730EB7CB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52EEC-CD1A-424A-9E06-94DB82076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24CC9E-A83D-4DE9-87E4-553D730EB7CB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52EEC-CD1A-424A-9E06-94DB82076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24CC9E-A83D-4DE9-87E4-553D730EB7CB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52EEC-CD1A-424A-9E06-94DB82076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24CC9E-A83D-4DE9-87E4-553D730EB7CB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52EEC-CD1A-424A-9E06-94DB820766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924CC9E-A83D-4DE9-87E4-553D730EB7CB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9552EEC-CD1A-424A-9E06-94DB82076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357166"/>
            <a:ext cx="7772400" cy="38576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Презентация п</a:t>
            </a:r>
            <a:r>
              <a:rPr lang="ru-RU" sz="3600" dirty="0" smtClean="0"/>
              <a:t>роекта </a:t>
            </a:r>
            <a:r>
              <a:rPr lang="ru-RU" sz="3600" dirty="0" smtClean="0"/>
              <a:t>совместной деятельности воспитателя с детьми старшей группы и их родителями </a:t>
            </a:r>
            <a:br>
              <a:rPr lang="ru-RU" sz="3600" dirty="0" smtClean="0"/>
            </a:br>
            <a:r>
              <a:rPr lang="ru-RU" sz="3600" dirty="0" smtClean="0"/>
              <a:t>« Белый цветок»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88710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			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143240" y="4643446"/>
            <a:ext cx="5358189" cy="1393964"/>
          </a:xfrm>
          <a:prstGeom prst="rect">
            <a:avLst/>
          </a:prstGeom>
        </p:spPr>
        <p:txBody>
          <a:bodyPr vert="horz" lIns="182880" tIns="0">
            <a:normAutofit/>
          </a:bodyPr>
          <a:lstStyle/>
          <a:p>
            <a:pPr marL="36576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Чечеткина Алёна Николаевна – воспитатель.</a:t>
            </a:r>
          </a:p>
          <a:p>
            <a:pPr marL="36576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МКДОУ «Подгоренский детский сад №1» </a:t>
            </a:r>
            <a:r>
              <a:rPr kumimoji="0" lang="ru-RU" sz="1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пгт</a:t>
            </a: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Подгоренский</a:t>
            </a:r>
            <a:endParaRPr kumimoji="0" lang="ru-RU" sz="19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Информационная карта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183880" cy="4187952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000" dirty="0" smtClean="0"/>
              <a:t>Цель проекта: формировать культуру межнациональных отношений в поликультурном пространстве".</a:t>
            </a:r>
          </a:p>
          <a:p>
            <a:pPr marL="514350" indent="-514350">
              <a:buNone/>
            </a:pPr>
            <a:r>
              <a:rPr lang="ru-RU" sz="2000" dirty="0" smtClean="0"/>
              <a:t>Задачи:</a:t>
            </a:r>
          </a:p>
          <a:p>
            <a:pPr marL="514350" indent="-514350"/>
            <a:r>
              <a:rPr lang="ru-RU" sz="2000" dirty="0" smtClean="0"/>
              <a:t>Познакомить как детей, так и родителей с многообразием национальность страны;</a:t>
            </a:r>
          </a:p>
          <a:p>
            <a:pPr marL="514350" indent="-514350"/>
            <a:r>
              <a:rPr lang="ru-RU" sz="2000" dirty="0" smtClean="0"/>
              <a:t>Воспитывать интерес к традициям других народов страны;</a:t>
            </a:r>
          </a:p>
          <a:p>
            <a:pPr marL="514350" indent="-514350"/>
            <a:r>
              <a:rPr lang="ru-RU" sz="2000" dirty="0" smtClean="0"/>
              <a:t>Развивать воображение, мышление в процессе разных видов деятельности детей;</a:t>
            </a:r>
          </a:p>
          <a:p>
            <a:pPr marL="514350" indent="-514350"/>
            <a:r>
              <a:rPr lang="ru-RU" sz="2000" dirty="0" smtClean="0"/>
              <a:t>Развивать доброжелательные отношения между детьми и их родителями.</a:t>
            </a:r>
          </a:p>
          <a:p>
            <a:pPr marL="514350" indent="-514350"/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Информационная карта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183880" cy="4187952"/>
          </a:xfrm>
        </p:spPr>
        <p:txBody>
          <a:bodyPr/>
          <a:lstStyle/>
          <a:p>
            <a:pPr marL="514350" indent="-514350">
              <a:buNone/>
            </a:pPr>
            <a:r>
              <a:rPr lang="ru-RU" sz="2000" dirty="0" smtClean="0"/>
              <a:t>Участники проекта: воспитатель, дети в возрасте 5-6 лет, родители, музыкальный руководитель.</a:t>
            </a:r>
          </a:p>
          <a:p>
            <a:pPr marL="514350" indent="-514350">
              <a:buNone/>
            </a:pPr>
            <a:r>
              <a:rPr lang="ru-RU" sz="2000" dirty="0" smtClean="0"/>
              <a:t>Тип проекта: </a:t>
            </a:r>
            <a:r>
              <a:rPr lang="ru-RU" sz="2000" dirty="0" err="1" smtClean="0"/>
              <a:t>информационно-практико-ориентированный</a:t>
            </a:r>
            <a:r>
              <a:rPr lang="ru-RU" sz="2000" dirty="0" smtClean="0"/>
              <a:t>.</a:t>
            </a:r>
          </a:p>
          <a:p>
            <a:pPr marL="514350" indent="-514350">
              <a:buNone/>
            </a:pPr>
            <a:r>
              <a:rPr lang="ru-RU" sz="2000" dirty="0" smtClean="0"/>
              <a:t>Срок реализации: краткосрочный, с </a:t>
            </a:r>
            <a:r>
              <a:rPr lang="ru-RU" sz="2000" dirty="0" smtClean="0"/>
              <a:t>2 </a:t>
            </a:r>
            <a:r>
              <a:rPr lang="ru-RU" sz="2000" dirty="0" smtClean="0"/>
              <a:t>по </a:t>
            </a:r>
            <a:r>
              <a:rPr lang="ru-RU" sz="2000" dirty="0" smtClean="0"/>
              <a:t>6 </a:t>
            </a:r>
            <a:r>
              <a:rPr lang="ru-RU" sz="2000" dirty="0" smtClean="0"/>
              <a:t>июля </a:t>
            </a:r>
            <a:r>
              <a:rPr lang="ru-RU" sz="2000" dirty="0" smtClean="0"/>
              <a:t>2018 </a:t>
            </a:r>
            <a:r>
              <a:rPr lang="ru-RU" sz="2000" dirty="0" smtClean="0"/>
              <a:t>года. </a:t>
            </a:r>
          </a:p>
          <a:p>
            <a:pPr marL="514350" indent="-514350">
              <a:buNone/>
            </a:pPr>
            <a:r>
              <a:rPr lang="ru-RU" sz="2000" dirty="0" smtClean="0"/>
              <a:t>Место проведения: групповая комната, участок детского сада.</a:t>
            </a:r>
          </a:p>
          <a:p>
            <a:pPr>
              <a:buNone/>
            </a:pPr>
            <a:r>
              <a:rPr lang="ru-RU" sz="2000" dirty="0" smtClean="0"/>
              <a:t>Ожидаемые результаты: </a:t>
            </a:r>
            <a:r>
              <a:rPr lang="ru-RU" sz="2000" dirty="0" err="1" smtClean="0"/>
              <a:t>сформированность</a:t>
            </a:r>
            <a:r>
              <a:rPr lang="ru-RU" sz="2000" dirty="0" smtClean="0"/>
              <a:t> у детей и </a:t>
            </a:r>
            <a:r>
              <a:rPr lang="ru-RU" sz="2000" dirty="0" err="1" smtClean="0"/>
              <a:t>родителй</a:t>
            </a:r>
            <a:r>
              <a:rPr lang="ru-RU" sz="2000" dirty="0" smtClean="0"/>
              <a:t> знаний о многообразии национальностей страны.</a:t>
            </a:r>
          </a:p>
          <a:p>
            <a:pPr>
              <a:buNone/>
            </a:pPr>
            <a:r>
              <a:rPr lang="ru-RU" sz="2000" dirty="0" smtClean="0"/>
              <a:t>Проблема: Существует проблема национальных отношений между людьми.</a:t>
            </a:r>
          </a:p>
          <a:p>
            <a:pPr marL="514350" indent="-514350">
              <a:buNone/>
            </a:pPr>
            <a:endParaRPr lang="ru-RU" sz="2000" dirty="0" smtClean="0"/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Этапы проекта Подготовительный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71678"/>
            <a:ext cx="8183880" cy="4187952"/>
          </a:xfrm>
        </p:spPr>
        <p:txBody>
          <a:bodyPr/>
          <a:lstStyle/>
          <a:p>
            <a:r>
              <a:rPr lang="ru-RU" sz="2000" dirty="0" smtClean="0"/>
              <a:t>Изучение документов 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ФГОС ДО;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Концепция ДО;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Семейный кодекс;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Периодическая печать.</a:t>
            </a:r>
          </a:p>
          <a:p>
            <a:pPr marL="514350" indent="-514350"/>
            <a:r>
              <a:rPr lang="ru-RU" sz="2000" dirty="0" smtClean="0"/>
              <a:t>Проведение бесед, анкет с родителями на ранее проведённых собраниях.</a:t>
            </a:r>
          </a:p>
          <a:p>
            <a:pPr marL="514350" indent="-514350"/>
            <a:r>
              <a:rPr lang="ru-RU" sz="2000" dirty="0" smtClean="0"/>
              <a:t>Подготовка необходимого материала для реализации проекта.</a:t>
            </a:r>
          </a:p>
          <a:p>
            <a:pPr marL="514350" indent="-514350"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Основной этап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183880" cy="4187952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2</a:t>
            </a:r>
            <a:r>
              <a:rPr lang="ru-RU" sz="2000" dirty="0" smtClean="0"/>
              <a:t> </a:t>
            </a:r>
            <a:r>
              <a:rPr lang="ru-RU" sz="2000" dirty="0" smtClean="0"/>
              <a:t>июля – « Знакомство с темой проекта»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Просмотр мультипликационного фильма «</a:t>
            </a:r>
            <a:r>
              <a:rPr lang="ru-RU" sz="2000" dirty="0" err="1" smtClean="0"/>
              <a:t>Трям</a:t>
            </a:r>
            <a:r>
              <a:rPr lang="ru-RU" sz="2000" dirty="0" smtClean="0"/>
              <a:t>, здравствуй» с детьми старшего возраста. Выбор символа акции «Белый цветок» – ромашка.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Проведение родительского собрания на тему «Национальности РФ».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Знакомство с историей праздника « День Петра и </a:t>
            </a:r>
            <a:r>
              <a:rPr lang="ru-RU" sz="2000" dirty="0" err="1" smtClean="0"/>
              <a:t>Февроньи</a:t>
            </a:r>
            <a:r>
              <a:rPr lang="ru-RU" sz="2000" dirty="0" smtClean="0"/>
              <a:t>. День семьи, любви и верности».</a:t>
            </a:r>
            <a:endParaRPr lang="ru-RU" sz="1600" dirty="0" smtClean="0"/>
          </a:p>
          <a:p>
            <a:pPr marL="514350" indent="-514350"/>
            <a:r>
              <a:rPr lang="ru-RU" sz="2000" dirty="0" smtClean="0"/>
              <a:t>3</a:t>
            </a:r>
            <a:r>
              <a:rPr lang="ru-RU" sz="2000" dirty="0" smtClean="0"/>
              <a:t> </a:t>
            </a:r>
            <a:r>
              <a:rPr lang="ru-RU" sz="2000" dirty="0" smtClean="0"/>
              <a:t>июля – « Песни, пляски…»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Чтение художественной литературы детям народов страны( стихи, сказки, пословицы и т.д.).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Разучивание песен народов мира.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Раздача заданий для совместной деятельности родителей и детей( домашнее задание- представить традиции заранее выбранного народа).</a:t>
            </a:r>
          </a:p>
          <a:p>
            <a:pPr marL="514350" indent="-514350">
              <a:buFont typeface="+mj-lt"/>
              <a:buAutoNum type="arabicPeriod"/>
            </a:pP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Основной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71678"/>
            <a:ext cx="8183880" cy="4187952"/>
          </a:xfrm>
        </p:spPr>
        <p:txBody>
          <a:bodyPr>
            <a:normAutofit/>
          </a:bodyPr>
          <a:lstStyle/>
          <a:p>
            <a:r>
              <a:rPr lang="ru-RU" dirty="0" smtClean="0"/>
              <a:t>4</a:t>
            </a:r>
            <a:r>
              <a:rPr lang="ru-RU" dirty="0" smtClean="0"/>
              <a:t> </a:t>
            </a:r>
            <a:r>
              <a:rPr lang="ru-RU" dirty="0" smtClean="0"/>
              <a:t>июля- « А вот, и мы…»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Оформление фотоплаката « Мы все разные».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Изготовление совместных поделок детей и родителей  « Ромашки»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5</a:t>
            </a:r>
            <a:r>
              <a:rPr lang="ru-RU" dirty="0" smtClean="0"/>
              <a:t> </a:t>
            </a:r>
            <a:r>
              <a:rPr lang="ru-RU" dirty="0" smtClean="0"/>
              <a:t>июля- репетиция праздника.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Заключительный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183880" cy="4187952"/>
          </a:xfrm>
        </p:spPr>
        <p:txBody>
          <a:bodyPr/>
          <a:lstStyle/>
          <a:p>
            <a:r>
              <a:rPr lang="ru-RU" dirty="0" smtClean="0"/>
              <a:t>6</a:t>
            </a:r>
            <a:r>
              <a:rPr lang="ru-RU" dirty="0" smtClean="0"/>
              <a:t> </a:t>
            </a:r>
            <a:r>
              <a:rPr lang="ru-RU" dirty="0" smtClean="0"/>
              <a:t>июля – « Мы такие не разные»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Проведение совместного  досуга детей и их родителей « Мы такие не разные».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Проведение акции « Белый цветок» в реабилитационном центре, который посещают дети из неполных семей.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54</TotalTime>
  <Words>309</Words>
  <Application>Microsoft Office PowerPoint</Application>
  <PresentationFormat>Экран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Презентация проекта совместной деятельности воспитателя с детьми старшей группы и их родителями  « Белый цветок»</vt:lpstr>
      <vt:lpstr>Информационная карта проекта</vt:lpstr>
      <vt:lpstr>Информационная карта проекта</vt:lpstr>
      <vt:lpstr>Этапы проекта Подготовительный этап</vt:lpstr>
      <vt:lpstr>Основной этап </vt:lpstr>
      <vt:lpstr>Основной этап</vt:lpstr>
      <vt:lpstr>Заключительный этап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совместной деятельности воспитателя с детьми старшей группы и их родителями  « Белый цветок»</dc:title>
  <dc:creator>User</dc:creator>
  <cp:lastModifiedBy>User</cp:lastModifiedBy>
  <cp:revision>2</cp:revision>
  <dcterms:created xsi:type="dcterms:W3CDTF">2016-11-22T21:55:04Z</dcterms:created>
  <dcterms:modified xsi:type="dcterms:W3CDTF">2019-05-19T17:37:25Z</dcterms:modified>
</cp:coreProperties>
</file>