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5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4151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«Ранняя профориентация дошкольников»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6400800" cy="128588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Воспитатель первой младшей группы «Лучики»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Головачева Елена Олеговна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428604"/>
            <a:ext cx="77867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Государственное бюджетное общеобразовательное учреждение Самарской области средняя общеобразовательная школа №1 «Образовательный центр» п.г.т. 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Смышляевка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 муниципального района Волжский Самарской области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структурное подразделение «Детский сад «</a:t>
            </a:r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Янтарик</a:t>
            </a: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»</a:t>
            </a:r>
            <a:endParaRPr lang="ru-RU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	Раннее знакомство с различными видами человеческой деятельности детская профориентация - есть неотъемлемая часть общекультурной среды, формирующая целостный жизненный опыт ребенка в социуме. Такие знания обеспечивают понимание задач общества</a:t>
            </a:r>
          </a:p>
          <a:p>
            <a:pPr>
              <a:buNone/>
            </a:pPr>
            <a:r>
              <a:rPr lang="ru-RU" sz="2000" dirty="0" smtClean="0"/>
              <a:t>	и каждого человека, помогают регулировать поступки детей, перестраивать их мотивы и отношение к собственному труду, труду</a:t>
            </a:r>
          </a:p>
          <a:p>
            <a:pPr>
              <a:buNone/>
            </a:pPr>
            <a:r>
              <a:rPr lang="ru-RU" sz="2000" dirty="0" smtClean="0"/>
              <a:t>	взрослых, предметам, созданных людьми.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14348" y="2357430"/>
            <a:ext cx="7772400" cy="85725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СПАСИБО ЗА ВНИМАНИЕ !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0724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Профессиональная ориентация-это </a:t>
            </a:r>
            <a:r>
              <a:rPr lang="ru-RU" sz="2000" dirty="0" smtClean="0"/>
              <a:t>система мероприятий, направленных  на выявление личностных особенностей, интересов и способностей у каждого человека для оказания ему помощи в разумном выборе профессии, наиболее</a:t>
            </a:r>
          </a:p>
          <a:p>
            <a:r>
              <a:rPr lang="ru-RU" sz="2000" dirty="0" smtClean="0"/>
              <a:t>соответствующих его индивидуальным возможностям. Это касается не только выпускников школ. Дошкольное учреждение – первая ступень в формировании базовых знаний о профессиях. Именно в детском саду дети знакомятся с многообразием и широким выбором профессий.</a:t>
            </a:r>
          </a:p>
          <a:p>
            <a:endParaRPr lang="ru-RU" sz="2000" dirty="0"/>
          </a:p>
        </p:txBody>
      </p:sp>
      <p:pic>
        <p:nvPicPr>
          <p:cNvPr id="6" name="Рисунок 5" descr="Fotolia_49265383_Subscription_Monthly_M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071810"/>
            <a:ext cx="5120640" cy="3447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207170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Ознакомление с трудом взрослых и с окружающим миром происходит уже в младшем дошкольном возрасте, когда дети через сказки, общение со взрослыми и средства массовой информации узнают о разных профессиях. Опыт работы педагогов показывает, что приобщение ребенка к труду, необходимо начинать как можно раньше, в то время,</a:t>
            </a:r>
            <a:br>
              <a:rPr lang="ru-RU" sz="2000" dirty="0" smtClean="0"/>
            </a:br>
            <a:r>
              <a:rPr lang="ru-RU" sz="2000" dirty="0" smtClean="0"/>
              <a:t>когда ребенок впервые произносит: «Я сам».</a:t>
            </a:r>
            <a:endParaRPr lang="ru-RU" sz="2000" dirty="0"/>
          </a:p>
        </p:txBody>
      </p:sp>
      <p:pic>
        <p:nvPicPr>
          <p:cNvPr id="4" name="Содержимое 3" descr="9308695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3898" y="2428875"/>
            <a:ext cx="6413342" cy="3857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Игра</a:t>
            </a:r>
            <a:r>
              <a:rPr lang="ru-RU" sz="2000" dirty="0" smtClean="0"/>
              <a:t> – </a:t>
            </a:r>
            <a:r>
              <a:rPr lang="ru-RU" sz="2000" u="sng" dirty="0" smtClean="0">
                <a:solidFill>
                  <a:srgbClr val="FF0000"/>
                </a:solidFill>
              </a:rPr>
              <a:t>это ведущий вид деятельности </a:t>
            </a:r>
            <a:r>
              <a:rPr lang="ru-RU" sz="2000" dirty="0" smtClean="0"/>
              <a:t>ребенка дошкольного возраста. Большое количество своего времени дети проводят за игрой. Следовательно, </a:t>
            </a:r>
            <a:r>
              <a:rPr lang="ru-RU" sz="2000" dirty="0" smtClean="0">
                <a:solidFill>
                  <a:srgbClr val="FF0000"/>
                </a:solidFill>
              </a:rPr>
              <a:t>игра является ключевым средством</a:t>
            </a:r>
            <a:r>
              <a:rPr lang="ru-RU" sz="2000" dirty="0" smtClean="0"/>
              <a:t> формирования у детей старшего дошкольного возраста представлений о профессиях взрослых. Основным видом игры, где непосредственно осуществляется ознакомление детей с профессиями взрослых, является сюжетно-ролевая игра.</a:t>
            </a:r>
            <a:endParaRPr lang="ru-RU" sz="2000" dirty="0"/>
          </a:p>
        </p:txBody>
      </p:sp>
      <p:pic>
        <p:nvPicPr>
          <p:cNvPr id="6" name="Содержимое 5" descr="y6hfofzweX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5372" y="2571750"/>
            <a:ext cx="6318956" cy="3554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 строители!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W-MOVnhpUn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2428868"/>
            <a:ext cx="5294350" cy="2978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uKdbvT22QT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86446" y="1285860"/>
            <a:ext cx="3022707" cy="5373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 художники!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ainFj8idcB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1600200"/>
            <a:ext cx="8046156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 спортсмены!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4x7AquAjaRU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500174"/>
            <a:ext cx="5017573" cy="3763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hjTvNj8J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1428736"/>
            <a:ext cx="2812858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Мы повара!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rIOK-GoLr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290" y="1357298"/>
            <a:ext cx="2857520" cy="5080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2GshqpiBF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9" y="1428736"/>
            <a:ext cx="2812858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</a:rPr>
              <a:t>Игра</a:t>
            </a:r>
            <a:r>
              <a:rPr lang="ru-RU" sz="2000" dirty="0" smtClean="0"/>
              <a:t> - отражение жизни. В играх есть возможность воспитывать уважение к трудовому усилию, показать полезность результата труда для окружающих людей, вовлечь детей в трудовой процесс, так как игра и труд часто естественно объединяются. В правильно организованной игре есть возможность для формирования качеств личности, необходимых для осуществления успешной трудовой деятельности в будущей взрослой жизни: ответственность за порученное дело, планировать и согласовывать свои действия с партнерами, умение справедливо разрешать спорные вопросы. Игра помогает формировать у детей привычку трудиться, дает радость творчества, радость созидания.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328</Words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«Ранняя профориентация дошкольников»</vt:lpstr>
      <vt:lpstr>Слайд 2</vt:lpstr>
      <vt:lpstr>Ознакомление с трудом взрослых и с окружающим миром происходит уже в младшем дошкольном возрасте, когда дети через сказки, общение со взрослыми и средства массовой информации узнают о разных профессиях. Опыт работы педагогов показывает, что приобщение ребенка к труду, необходимо начинать как можно раньше, в то время, когда ребенок впервые произносит: «Я сам».</vt:lpstr>
      <vt:lpstr>Игра – это ведущий вид деятельности ребенка дошкольного возраста. Большое количество своего времени дети проводят за игрой. Следовательно, игра является ключевым средством формирования у детей старшего дошкольного возраста представлений о профессиях взрослых. Основным видом игры, где непосредственно осуществляется ознакомление детей с профессиями взрослых, является сюжетно-ролевая игра.</vt:lpstr>
      <vt:lpstr>Мы строители!</vt:lpstr>
      <vt:lpstr>Мы художники!</vt:lpstr>
      <vt:lpstr>Мы спортсмены! </vt:lpstr>
      <vt:lpstr>Мы повара! </vt:lpstr>
      <vt:lpstr>Слайд 9</vt:lpstr>
      <vt:lpstr>Вывод.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«Профориентация для детей младшего дошкольного возраста»</dc:title>
  <dc:creator>Надежда</dc:creator>
  <cp:lastModifiedBy>Надежда</cp:lastModifiedBy>
  <cp:revision>8</cp:revision>
  <dcterms:created xsi:type="dcterms:W3CDTF">2019-05-19T10:07:55Z</dcterms:created>
  <dcterms:modified xsi:type="dcterms:W3CDTF">2019-05-19T11:13:51Z</dcterms:modified>
</cp:coreProperties>
</file>