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458200" cy="20002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ПРЕДМЕТНО- РАЗВИВАЮЩАЯ СРЕДА В ДОУ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risunok_devochka_zverk_ulybka_risovanie_kraski_kist_babochki_luzhayka_leto_cvety_54169_1680x1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428868"/>
            <a:ext cx="4801946" cy="3000107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qruX1T-P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0"/>
            <a:ext cx="3357586" cy="2489225"/>
          </a:xfrm>
          <a:prstGeom prst="rect">
            <a:avLst/>
          </a:prstGeom>
        </p:spPr>
      </p:pic>
      <p:pic>
        <p:nvPicPr>
          <p:cNvPr id="3" name="Рисунок 2" descr="7yEI0rc9cG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500570"/>
            <a:ext cx="2762237" cy="2071678"/>
          </a:xfrm>
          <a:prstGeom prst="rect">
            <a:avLst/>
          </a:prstGeom>
        </p:spPr>
      </p:pic>
      <p:pic>
        <p:nvPicPr>
          <p:cNvPr id="4" name="Рисунок 3" descr="Fcg1FYl3Oq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314" y="1000108"/>
            <a:ext cx="2518190" cy="335758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698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строительства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fNyPiHxwI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643050"/>
            <a:ext cx="5810275" cy="435770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Физкультурно-оздоровительный центр</a:t>
            </a:r>
            <a:endParaRPr lang="ru-RU" b="1" dirty="0"/>
          </a:p>
        </p:txBody>
      </p:sp>
      <p:pic>
        <p:nvPicPr>
          <p:cNvPr id="3" name="Рисунок 2" descr="lglB6d9fhX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571612"/>
            <a:ext cx="3714776" cy="4953035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настольно-печатных игр и математики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3" name="Рисунок 2" descr="LO2nUVFd03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714488"/>
            <a:ext cx="4429156" cy="3321867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творчества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b="1" dirty="0"/>
          </a:p>
        </p:txBody>
      </p:sp>
      <p:pic>
        <p:nvPicPr>
          <p:cNvPr id="3" name="Рисунок 2" descr="DlR6gf6A-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500174"/>
            <a:ext cx="4786345" cy="358975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природы и детского экспериментирования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b="1" dirty="0"/>
          </a:p>
        </p:txBody>
      </p:sp>
      <p:pic>
        <p:nvPicPr>
          <p:cNvPr id="3" name="Рисунок 2" descr="cwrvSq7apR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5860"/>
            <a:ext cx="3214678" cy="2411009"/>
          </a:xfrm>
          <a:prstGeom prst="rect">
            <a:avLst/>
          </a:prstGeom>
        </p:spPr>
      </p:pic>
      <p:pic>
        <p:nvPicPr>
          <p:cNvPr id="4" name="Рисунок 3" descr="p6Ub8tKdCH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4446990"/>
            <a:ext cx="3214678" cy="241100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безопасности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патриотического воспитания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b="1" dirty="0"/>
          </a:p>
        </p:txBody>
      </p:sp>
      <p:pic>
        <p:nvPicPr>
          <p:cNvPr id="3" name="Рисунок 2" descr="VNvt4mchOK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785926"/>
            <a:ext cx="4714908" cy="3536181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музыки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b="1" dirty="0"/>
          </a:p>
        </p:txBody>
      </p:sp>
      <p:pic>
        <p:nvPicPr>
          <p:cNvPr id="3" name="Рисунок 2" descr="bTRqJcrKB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285860"/>
            <a:ext cx="5929338" cy="444700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971956" cy="628654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Таким образом, в ДОУ созданы условия, соответствующие формированию психологических новообразований, которые проявляются у детей в разные периоды дошкольного детства. Содержание предметно-развивающей среды соответствует интересам мальчиков и девочек, периодически изменяется, варьируется, постоянно обогащается с ориентацией на поддержание интереса детей, на «зону ближайшего развития», на информативность и индивидуальные возможности и способности детей.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NGOB1HjT9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3377" y="0"/>
            <a:ext cx="3806862" cy="2857496"/>
          </a:xfrm>
          <a:prstGeom prst="rect">
            <a:avLst/>
          </a:prstGeom>
        </p:spPr>
      </p:pic>
      <p:pic>
        <p:nvPicPr>
          <p:cNvPr id="6" name="Рисунок 5" descr="9cg8V8AWN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9" y="3258176"/>
            <a:ext cx="3786182" cy="359982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47149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Предметно-развивающая среда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это организованное жизненное пространство способное обеспечивать </a:t>
            </a:r>
            <a:b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социально – культурное становление дошкольника </a:t>
            </a:r>
            <a:b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удовлетворять потребности актуального и ближайшего творческого развития ребенка </a:t>
            </a:r>
            <a:b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становление его способностей посредством включения в активную познавательно-творческую деятельность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risunok_devochka_zverk_ulybka_risovanie_kraski_kist_babochki_luzhayka_leto_cvety_54169_1680x1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5295313"/>
            <a:ext cx="2500298" cy="156268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736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 предметно-развивающей среды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создание условий для мотивации и активизации в самостоятельной и совместной деятельности, саморазвития и самоутверждения в ней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grushki_dlya_do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763604"/>
            <a:ext cx="2381240" cy="180259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3"/>
            <a:ext cx="7772400" cy="78581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Основные условия построения развивающей среды: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571588"/>
            <a:ext cx="7772400" cy="528641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соответствие возрастным и индивидуальным особенностям детей;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опора на личностно-ориентированную модель взаимодействия между взрослым и ребенком;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способствование творческому развитию детей;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учет интересов и потребностей каждого ребенка;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обеспечение богатства сенсорных впечатлений;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обеспечение самостоятельной деятельности, возможности для исследования;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привлекательность и эстетичность оформления.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07154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Принципы построения развивающей среды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500174"/>
            <a:ext cx="8280431" cy="351950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принцип дистанции, позиции при взаимодействии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активности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стабильности-динамичности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зонирования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индивидуальной комфортности и эмоционального благополучия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эстетической организации среды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открытости-закрытости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учета половых и возрастных различий детей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deti_igrayut_kartinki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361628"/>
            <a:ext cx="2857488" cy="249637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0"/>
            <a:ext cx="7772400" cy="1362075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Роль среды прослеживается на примере ее основных функций:</a:t>
            </a:r>
            <a:r>
              <a:rPr lang="ru-RU" b="0" dirty="0" smtClean="0"/>
              <a:t> 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2071678"/>
            <a:ext cx="4143404" cy="35719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организующая 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воспитывающая 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информационная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развивающая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ello_html_m683604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3426360"/>
            <a:ext cx="3214678" cy="307447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1362075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Игровые и развивающие центры (уголки) в рамках группового пространства: 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714488"/>
            <a:ext cx="4500594" cy="485778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сюжетно-ролевой игры Центр строительства Физкультурно-оздоровительный центр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настольно-печатных игр и математики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литературы и обучения грамоте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творчества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природы и детского экспериментирования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безопасности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патриотического воспитания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музыки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22996_html_m2094f8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357562"/>
            <a:ext cx="4572000" cy="3500437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литературы и обучения грамоте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3" name="Рисунок 2" descr="DThrr-Jtc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2000240"/>
            <a:ext cx="2589628" cy="3452837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0698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сюжетно-ролевой игры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6molDb4sNj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3143240" cy="2357430"/>
          </a:xfrm>
          <a:prstGeom prst="rect">
            <a:avLst/>
          </a:prstGeom>
        </p:spPr>
      </p:pic>
      <p:pic>
        <p:nvPicPr>
          <p:cNvPr id="4" name="Рисунок 3" descr="cD62Qh5-X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59" y="4214818"/>
            <a:ext cx="3524241" cy="2643181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265</Words>
  <PresentationFormat>Экран (4:3)</PresentationFormat>
  <Paragraphs>48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ПРЕДМЕТНО- РАЗВИВАЮЩАЯ СРЕДА В ДОУ</vt:lpstr>
      <vt:lpstr>Предметно-развивающая среда – это организованное жизненное пространство способное обеспечивать  - социально – культурное становление дошкольника  - удовлетворять потребности актуального и ближайшего творческого развития ребенка  - становление его способностей посредством включения в активную познавательно-творческую деятельность</vt:lpstr>
      <vt:lpstr>Цель предметно-развивающей среды создание условий для мотивации и активизации в самостоятельной и совместной деятельности, саморазвития и самоутверждения в ней</vt:lpstr>
      <vt:lpstr>Основные условия построения развивающей среды:</vt:lpstr>
      <vt:lpstr>Принципы построения развивающей среды</vt:lpstr>
      <vt:lpstr>Роль среды прослеживается на примере ее основных функций: </vt:lpstr>
      <vt:lpstr>Игровые и развивающие центры (уголки) в рамках группового пространства: </vt:lpstr>
      <vt:lpstr>Центр литературы и обучения грамоте  </vt:lpstr>
      <vt:lpstr>Центр сюжетно-ролевой игры</vt:lpstr>
      <vt:lpstr>Слайд 10</vt:lpstr>
      <vt:lpstr>Центр строительства</vt:lpstr>
      <vt:lpstr>Физкультурно-оздоровительный центр</vt:lpstr>
      <vt:lpstr>Центр настольно-печатных игр и математики  </vt:lpstr>
      <vt:lpstr>Центр творчества </vt:lpstr>
      <vt:lpstr>Центр природы и детского экспериментирования </vt:lpstr>
      <vt:lpstr>Центр безопасности и патриотического воспитания </vt:lpstr>
      <vt:lpstr>Центр музыки </vt:lpstr>
      <vt:lpstr>Таким образом, в ДОУ созданы условия, соответствующие формированию психологических новообразований, которые проявляются у детей в разные периоды дошкольного детства. Содержание предметно-развивающей среды соответствует интересам мальчиков и девочек, периодически изменяется, варьируется, постоянно обогащается с ориентацией на поддержание интереса детей, на «зону ближайшего развития», на информативность и индивидуальные возможности и способности детей.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18</cp:revision>
  <dcterms:created xsi:type="dcterms:W3CDTF">2014-04-07T19:23:10Z</dcterms:created>
  <dcterms:modified xsi:type="dcterms:W3CDTF">2019-05-19T14:15:00Z</dcterms:modified>
</cp:coreProperties>
</file>