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0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9B15F-C8D1-410E-8FAC-4AE3D23DA41A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0213F5-A9DA-42C5-8081-142141737D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43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846640" cy="2907754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Русские традиции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2681311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bg2">
                    <a:lumMod val="10000"/>
                  </a:schemeClr>
                </a:solidFill>
              </a:rPr>
              <a:t>Поезжай за моря - океаны, Надо всею землёй </a:t>
            </a:r>
            <a:r>
              <a:rPr lang="ru-RU" sz="1800" u="sng" dirty="0">
                <a:solidFill>
                  <a:schemeClr val="bg2">
                    <a:lumMod val="10000"/>
                  </a:schemeClr>
                </a:solidFill>
              </a:rPr>
              <a:t>пролети</a:t>
            </a:r>
            <a:r>
              <a:rPr lang="ru-RU" sz="1800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r>
              <a:rPr lang="ru-RU" sz="1800" dirty="0">
                <a:solidFill>
                  <a:schemeClr val="bg2">
                    <a:lumMod val="10000"/>
                  </a:schemeClr>
                </a:solidFill>
              </a:rPr>
              <a:t>Есть на свете различные страны, Но такой, как у нас, не найти.</a:t>
            </a:r>
          </a:p>
          <a:p>
            <a:r>
              <a:rPr lang="ru-RU" sz="1800" dirty="0">
                <a:solidFill>
                  <a:schemeClr val="bg2">
                    <a:lumMod val="10000"/>
                  </a:schemeClr>
                </a:solidFill>
              </a:rPr>
              <a:t>Глубоки наши светлые воды. Широка и привольна земля.</a:t>
            </a:r>
          </a:p>
          <a:p>
            <a:r>
              <a:rPr lang="ru-RU" sz="1800" dirty="0">
                <a:solidFill>
                  <a:schemeClr val="bg2">
                    <a:lumMod val="10000"/>
                  </a:schemeClr>
                </a:solidFill>
              </a:rPr>
              <a:t>И гремят, не смолкая, заводы, И шумят, расцветая, поля.</a:t>
            </a:r>
          </a:p>
          <a:p>
            <a:r>
              <a:rPr lang="ru-RU" sz="1800" dirty="0">
                <a:solidFill>
                  <a:schemeClr val="bg2">
                    <a:lumMod val="10000"/>
                  </a:schemeClr>
                </a:solidFill>
              </a:rPr>
              <a:t>Каждый день - как подарок нежданный, Каждый день - и хорош и пригож.</a:t>
            </a:r>
          </a:p>
          <a:p>
            <a:r>
              <a:rPr lang="ru-RU" sz="1800" dirty="0">
                <a:solidFill>
                  <a:schemeClr val="bg2">
                    <a:lumMod val="10000"/>
                  </a:schemeClr>
                </a:solidFill>
              </a:rPr>
              <a:t>Поезжай за моря-океаны, Но богаче страны не найдёшь.</a:t>
            </a:r>
          </a:p>
          <a:p>
            <a:endParaRPr lang="ru-RU" sz="1800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1403648" y="836712"/>
            <a:ext cx="914400" cy="914400"/>
          </a:xfrm>
          <a:prstGeom prst="star5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7596336" y="3140968"/>
            <a:ext cx="1562472" cy="1850504"/>
          </a:xfrm>
          <a:prstGeom prst="star5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539552" y="5445224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6660232" y="116632"/>
            <a:ext cx="2066528" cy="1634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608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Pictures\традиции\dbafnNaGAz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56522"/>
            <a:ext cx="3657979" cy="241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Pictures\традиции\4aec88860a424a668c596bcbd985cca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4505" y="3949885"/>
            <a:ext cx="3487440" cy="261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Pictures\традиции\000000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1743" y="3501008"/>
            <a:ext cx="3274285" cy="245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Pictures\традиции\uVytMxsnlE0Tu0qGaS4O8sqkPStKfYp5nYyStho8.png-v-1-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1397" y="1570291"/>
            <a:ext cx="3559796" cy="237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Pictures\традиции\bFE-GBFYF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624514"/>
            <a:ext cx="3169345" cy="290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62666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традиционная национальная кухня</a:t>
            </a:r>
            <a:r>
              <a:rPr lang="ru-RU" sz="3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67601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традиции\1513923266.8213shi_russkie_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4007324" cy="27571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Pictures\традиции\regnum_picture_1466506828122848_norma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7" y="1412777"/>
            <a:ext cx="3960441" cy="2901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Pictures\традиции\kash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9598" y="3590380"/>
            <a:ext cx="4875237" cy="325015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260648"/>
            <a:ext cx="51191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/>
              <a:t>«Щи и каша - пища наша»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1991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79512" y="3140968"/>
            <a:ext cx="3168352" cy="2345433"/>
          </a:xfrm>
          <a:solidFill>
            <a:schemeClr val="accent4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/>
              <a:t>-В гостях хорошо, а дома лучше.</a:t>
            </a:r>
          </a:p>
          <a:p>
            <a:r>
              <a:rPr lang="ru-RU" dirty="0"/>
              <a:t>-Не красна изба углами, а красна изба пирогами.</a:t>
            </a:r>
          </a:p>
          <a:p>
            <a:r>
              <a:rPr lang="ru-RU" dirty="0"/>
              <a:t>-Без хозяина дом – сирота.</a:t>
            </a:r>
          </a:p>
          <a:p>
            <a:r>
              <a:rPr lang="ru-RU" dirty="0"/>
              <a:t>-Домом жить – обо всём тужить.</a:t>
            </a:r>
          </a:p>
          <a:p>
            <a:r>
              <a:rPr lang="ru-RU" dirty="0"/>
              <a:t>-В родном доме и каша гуще.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836712"/>
            <a:ext cx="2664296" cy="1152128"/>
          </a:xfrm>
        </p:spPr>
        <p:txBody>
          <a:bodyPr/>
          <a:lstStyle/>
          <a:p>
            <a:r>
              <a:rPr lang="ru-RU" sz="6600" dirty="0">
                <a:latin typeface="Arial Black" pitchFamily="34" charset="0"/>
              </a:rPr>
              <a:t> </a:t>
            </a:r>
            <a:r>
              <a:rPr lang="ru-RU" sz="6600" dirty="0" smtClean="0">
                <a:latin typeface="Arial Black" pitchFamily="34" charset="0"/>
              </a:rPr>
              <a:t> </a:t>
            </a:r>
            <a:br>
              <a:rPr lang="ru-RU" sz="6600" dirty="0" smtClean="0">
                <a:latin typeface="Arial Black" pitchFamily="34" charset="0"/>
              </a:rPr>
            </a:br>
            <a:r>
              <a:rPr lang="ru-RU" sz="6600" dirty="0">
                <a:latin typeface="Arial Black" pitchFamily="34" charset="0"/>
              </a:rPr>
              <a:t/>
            </a:r>
            <a:br>
              <a:rPr lang="ru-RU" sz="6600" dirty="0">
                <a:latin typeface="Arial Black" pitchFamily="34" charset="0"/>
              </a:rPr>
            </a:br>
            <a:r>
              <a:rPr lang="ru-RU" sz="6600" dirty="0" smtClean="0">
                <a:latin typeface="Arial Black" pitchFamily="34" charset="0"/>
              </a:rPr>
              <a:t/>
            </a:r>
            <a:br>
              <a:rPr lang="ru-RU" sz="6600" dirty="0" smtClean="0">
                <a:latin typeface="Arial Black" pitchFamily="34" charset="0"/>
              </a:rPr>
            </a:br>
            <a:r>
              <a:rPr lang="ru-RU" sz="6600" dirty="0" smtClean="0">
                <a:latin typeface="Arial Black" pitchFamily="34" charset="0"/>
              </a:rPr>
              <a:t>изба</a:t>
            </a:r>
            <a:endParaRPr lang="ru-RU" sz="6600" dirty="0">
              <a:latin typeface="Arial Black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209670"/>
            <a:ext cx="3901256" cy="3665111"/>
          </a:xfrm>
        </p:spPr>
      </p:pic>
      <p:pic>
        <p:nvPicPr>
          <p:cNvPr id="2050" name="Picture 2" descr="C:\Users\USER\Pictures\традиции\CtZw_QbJ0y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1120" y="0"/>
            <a:ext cx="5472880" cy="36450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26129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традиции\de47c45e78aa3ba1985319f3f021daf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276" y="193675"/>
            <a:ext cx="5177024" cy="34513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5" name="Picture 3" descr="C:\Users\USER\Pictures\традиции\Pech-dlya-dachi-8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3351407"/>
            <a:ext cx="4675457" cy="35065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Pictures\традиции\kotelok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752674"/>
            <a:ext cx="3888432" cy="29163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USER\Pictures\традиции\p101203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93675"/>
            <a:ext cx="3096344" cy="29548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54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традиции\image0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19369"/>
            <a:ext cx="6084168" cy="40770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Pictures\традиции\124001619_5745507_Pryaha_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0258" y="1844824"/>
            <a:ext cx="3559175" cy="48768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51845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</a:t>
            </a:r>
            <a:r>
              <a:rPr lang="ru-RU" i="1" dirty="0"/>
              <a:t>«Умелые руки не знают скуки»</a:t>
            </a:r>
            <a:endParaRPr lang="ru-RU" dirty="0"/>
          </a:p>
          <a:p>
            <a:r>
              <a:rPr lang="ru-RU" dirty="0"/>
              <a:t>- </a:t>
            </a:r>
            <a:r>
              <a:rPr lang="ru-RU" i="1" dirty="0"/>
              <a:t>«Без труда нет добра»</a:t>
            </a:r>
            <a:r>
              <a:rPr lang="ru-RU" dirty="0"/>
              <a:t>,</a:t>
            </a:r>
          </a:p>
          <a:p>
            <a:r>
              <a:rPr lang="ru-RU" dirty="0"/>
              <a:t>- </a:t>
            </a:r>
            <a:r>
              <a:rPr lang="ru-RU" i="1" dirty="0"/>
              <a:t>«Дело мастера боится»</a:t>
            </a:r>
            <a:r>
              <a:rPr lang="ru-RU" dirty="0"/>
              <a:t>,</a:t>
            </a:r>
          </a:p>
          <a:p>
            <a:r>
              <a:rPr lang="ru-RU" dirty="0"/>
              <a:t>- </a:t>
            </a:r>
            <a:r>
              <a:rPr lang="ru-RU" i="1" dirty="0"/>
              <a:t>«Без труда не вытащишь и рыбку из пруда»</a:t>
            </a:r>
            <a:r>
              <a:rPr lang="ru-RU" dirty="0"/>
              <a:t>,</a:t>
            </a:r>
          </a:p>
          <a:p>
            <a:r>
              <a:rPr lang="ru-RU" dirty="0"/>
              <a:t>- </a:t>
            </a:r>
            <a:r>
              <a:rPr lang="ru-RU" i="1" dirty="0"/>
              <a:t>«Какова пряха, такова на ней и рубаха»</a:t>
            </a:r>
            <a:endParaRPr lang="ru-RU" dirty="0"/>
          </a:p>
          <a:p>
            <a:r>
              <a:rPr lang="ru-RU" i="1" dirty="0"/>
              <a:t>- «Скучен день до вечера, коли делать нечего».</a:t>
            </a:r>
            <a:endParaRPr lang="ru-RU" dirty="0"/>
          </a:p>
          <a:p>
            <a:r>
              <a:rPr lang="ru-RU" i="1" dirty="0"/>
              <a:t>- «Без дела жить - только небо коптить».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588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традиции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9" y="2060848"/>
            <a:ext cx="7344816" cy="48271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332656"/>
            <a:ext cx="53285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</a:t>
            </a:r>
            <a:r>
              <a:rPr lang="ru-RU" i="1" dirty="0"/>
              <a:t>Пожалуйте гости дорогие! Веселья вам да радости! Проходите, будьте как дома! У нас для каждого найдется и местечко, и словечко. Удобно ли вам, гости дорогие. Всем ли видно, всем ли слышно, всем ли место хватило? В тесноте да не в обиде. Сядем рядком, да поговорим ладком</a:t>
            </a:r>
          </a:p>
        </p:txBody>
      </p:sp>
    </p:spTree>
    <p:extLst>
      <p:ext uri="{BB962C8B-B14F-4D97-AF65-F5344CB8AC3E}">
        <p14:creationId xmlns:p14="http://schemas.microsoft.com/office/powerpoint/2010/main" val="7952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«Мастер на все руки»</a:t>
            </a:r>
            <a:r>
              <a:rPr lang="ru-RU" sz="2400" dirty="0"/>
              <a:t>, </a:t>
            </a:r>
            <a:r>
              <a:rPr lang="ru-RU" sz="2400" i="1" dirty="0"/>
              <a:t>«Мастер – золотые руки»</a:t>
            </a:r>
            <a:r>
              <a:rPr lang="ru-RU" sz="2400" dirty="0"/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5968154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«Не то дорого, что красного золота, а то дорого, что доброго мастерства»</a:t>
            </a:r>
            <a:r>
              <a:rPr lang="ru-RU" sz="2400" dirty="0"/>
              <a:t>.</a:t>
            </a:r>
          </a:p>
        </p:txBody>
      </p:sp>
      <p:pic>
        <p:nvPicPr>
          <p:cNvPr id="2050" name="Picture 2" descr="C:\Users\USER\Pictures\традиции\723228-b3bd1169c3aabc74a394f152110204d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928" y="1242716"/>
            <a:ext cx="5427891" cy="39864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Users\USER\Pictures\традиции\3547cb9b9c914cefa206ec6b7ddaed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708921"/>
            <a:ext cx="4176879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826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традиции\50847-DSC_0563-1024x6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41300"/>
            <a:ext cx="6432801" cy="43031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27" name="Picture 3" descr="C:\Users\USER\Pictures\традиции\ed0e6b01546e3457f47fa00231s4--dlya-doma-i-interera-domotkanyj-polovik-2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99" y="4293097"/>
            <a:ext cx="3847357" cy="25649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Pictures\традиции\kovrovye-dorozhki-v-prihozhuyu-4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3647" y="2132856"/>
            <a:ext cx="3623445" cy="48312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093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традиции\1_16_DSC_02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4593864" cy="30625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Pictures\традиции\img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0903" y="3062576"/>
            <a:ext cx="4842933" cy="36322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Pictures\традиции\imag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67" y="3916005"/>
            <a:ext cx="4166122" cy="277877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Pictures\традиции\0027-032-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15749"/>
            <a:ext cx="4373476" cy="284682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525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традиции\e3dbbfc073a05a43a3cdb0ccb6fj--kukly-i-igrushki-nerazluchniki-proverennye-vremenem-kukla-na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80" y="1556792"/>
            <a:ext cx="8190483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2627784" y="836712"/>
            <a:ext cx="45365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Это кукла-оберег.</a:t>
            </a:r>
          </a:p>
        </p:txBody>
      </p:sp>
    </p:spTree>
    <p:extLst>
      <p:ext uri="{BB962C8B-B14F-4D97-AF65-F5344CB8AC3E}">
        <p14:creationId xmlns:p14="http://schemas.microsoft.com/office/powerpoint/2010/main" val="30346835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81</TotalTime>
  <Words>161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Русские традиции</vt:lpstr>
      <vt:lpstr>     изба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традиции</dc:title>
  <dc:creator>USER</dc:creator>
  <cp:lastModifiedBy>Пользователь Windows</cp:lastModifiedBy>
  <cp:revision>26</cp:revision>
  <dcterms:created xsi:type="dcterms:W3CDTF">2018-12-04T11:58:25Z</dcterms:created>
  <dcterms:modified xsi:type="dcterms:W3CDTF">2019-05-19T20:36:45Z</dcterms:modified>
</cp:coreProperties>
</file>