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</p:sldMasterIdLst>
  <p:sldIdLst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71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5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400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3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14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70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909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751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81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98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611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391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531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0146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97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9507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82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2590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738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3952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8084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615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37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022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385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0847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1217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3092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39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017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8411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832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4029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8671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3307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6446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7804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066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3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9149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7678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0054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5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419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4857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0644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95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0579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303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028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6367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715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692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0179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2599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517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2343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6600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64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3877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39609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0465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0424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3730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798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08450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269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642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078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5117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36366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3941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8136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27798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00561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2616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9993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7932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6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7467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9369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6464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975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9655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6151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6446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93963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64546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89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9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97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75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0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1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0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1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4431-9770-4429-8D0C-E2347E6B260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913C-151D-4F97-BA8F-02A46EABCC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60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4092"/>
            <a:ext cx="9144000" cy="69461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928670"/>
            <a:ext cx="5627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Словарная работа</a:t>
            </a:r>
            <a:endParaRPr lang="ru-RU" sz="54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colorful-berr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2000240"/>
            <a:ext cx="5143516" cy="334328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14678" y="5429264"/>
            <a:ext cx="2010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…да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767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363272" cy="5687144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Весной солнце светит и греет.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Зимой оно мало светило и хуже грело.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Летом солнце будет ярко светить и будет сильнее греть.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173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41923734"/>
              </p:ext>
            </p:extLst>
          </p:nvPr>
        </p:nvGraphicFramePr>
        <p:xfrm>
          <a:off x="755576" y="836711"/>
          <a:ext cx="7992888" cy="4968552"/>
        </p:xfrm>
        <a:graphic>
          <a:graphicData uri="http://schemas.openxmlformats.org/drawingml/2006/table">
            <a:tbl>
              <a:tblPr firstRow="1" firstCol="1" bandRow="1"/>
              <a:tblGrid>
                <a:gridCol w="3096344"/>
                <a:gridCol w="1656184"/>
                <a:gridCol w="3240360"/>
              </a:tblGrid>
              <a:tr h="16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Прошедшее время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вчера</a:t>
                      </a:r>
                      <a:endParaRPr lang="ru-RU" sz="3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делал? </a:t>
                      </a:r>
                      <a:br>
                        <a:rPr lang="ru-RU" sz="28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8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сделал?</a:t>
                      </a:r>
                      <a:endParaRPr lang="ru-RU" sz="3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Настоящее время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сегодня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делает? </a:t>
                      </a:r>
                      <a:b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делают?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Будущее время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завтра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будет делать? </a:t>
                      </a:r>
                      <a:b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сделает?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720" marR="27305" marT="27305" marB="27305">
                    <a:lnL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65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4092"/>
            <a:ext cx="9144000" cy="6946184"/>
          </a:xfrm>
          <a:prstGeom prst="rect">
            <a:avLst/>
          </a:prstGeom>
        </p:spPr>
      </p:pic>
      <p:pic>
        <p:nvPicPr>
          <p:cNvPr id="6" name="Рисунок 5" descr="photos0-800x600.jpeg"/>
          <p:cNvPicPr>
            <a:picLocks noChangeAspect="1"/>
          </p:cNvPicPr>
          <p:nvPr/>
        </p:nvPicPr>
        <p:blipFill>
          <a:blip r:embed="rId3" cstate="print"/>
          <a:srcRect b="15492"/>
          <a:stretch>
            <a:fillRect/>
          </a:stretch>
        </p:blipFill>
        <p:spPr>
          <a:xfrm>
            <a:off x="2714612" y="2143116"/>
            <a:ext cx="3381372" cy="214314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000364" y="4572008"/>
            <a:ext cx="3064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п…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мидор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72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46184"/>
          </a:xfrm>
          <a:prstGeom prst="rect">
            <a:avLst/>
          </a:prstGeom>
        </p:spPr>
      </p:pic>
      <p:pic>
        <p:nvPicPr>
          <p:cNvPr id="3" name="Рисунок 2" descr="3d5aaa9fb6c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1643050"/>
            <a:ext cx="3476895" cy="28956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28992" y="4929198"/>
            <a:ext cx="2007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вет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967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4092"/>
            <a:ext cx="9144000" cy="6946184"/>
          </a:xfrm>
          <a:prstGeom prst="rect">
            <a:avLst/>
          </a:prstGeom>
        </p:spPr>
      </p:pic>
      <p:pic>
        <p:nvPicPr>
          <p:cNvPr id="3" name="Рисунок 2" descr="oTghBPz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1714488"/>
            <a:ext cx="3765984" cy="282448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86116" y="4929198"/>
            <a:ext cx="26044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ур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жай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82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4092"/>
            <a:ext cx="9144000" cy="6946184"/>
          </a:xfrm>
          <a:prstGeom prst="rect">
            <a:avLst/>
          </a:prstGeom>
        </p:spPr>
      </p:pic>
      <p:pic>
        <p:nvPicPr>
          <p:cNvPr id="3" name="Рисунок 2" descr="584120713124576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1142984"/>
            <a:ext cx="4362472" cy="327185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143240" y="4857760"/>
            <a:ext cx="2638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м…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лина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64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4092"/>
            <a:ext cx="9144000" cy="6946184"/>
          </a:xfrm>
          <a:prstGeom prst="rect">
            <a:avLst/>
          </a:prstGeom>
        </p:spPr>
      </p:pic>
      <p:pic>
        <p:nvPicPr>
          <p:cNvPr id="3" name="Рисунок 2" descr="181781-1152x864.jpg"/>
          <p:cNvPicPr>
            <a:picLocks noChangeAspect="1"/>
          </p:cNvPicPr>
          <p:nvPr/>
        </p:nvPicPr>
        <p:blipFill>
          <a:blip r:embed="rId3" cstate="print"/>
          <a:srcRect b="11110"/>
          <a:stretch>
            <a:fillRect/>
          </a:stretch>
        </p:blipFill>
        <p:spPr>
          <a:xfrm>
            <a:off x="2500298" y="1285860"/>
            <a:ext cx="4143404" cy="276229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643174" y="4786322"/>
            <a:ext cx="3760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з…мл…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ника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97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4092"/>
            <a:ext cx="9144000" cy="6946184"/>
          </a:xfrm>
          <a:prstGeom prst="rect">
            <a:avLst/>
          </a:prstGeom>
        </p:spPr>
      </p:pic>
      <p:pic>
        <p:nvPicPr>
          <p:cNvPr id="3" name="Рисунок 2" descr="960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1357298"/>
            <a:ext cx="4323089" cy="243173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868" y="4500570"/>
            <a:ext cx="1971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г…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рох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92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4092"/>
            <a:ext cx="9144000" cy="69461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28926" y="1643050"/>
            <a:ext cx="5191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Проверьте себя!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714348" y="3357562"/>
            <a:ext cx="7480312" cy="286035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Ягода, помидор, ветер,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урожай, малина,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земляника, горох.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post-291326-130216824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642918"/>
            <a:ext cx="2053741" cy="278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7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4400" i="1" dirty="0">
                <a:latin typeface="Times New Roman"/>
                <a:ea typeface="Calibri"/>
                <a:cs typeface="Times New Roman"/>
              </a:rPr>
              <a:t>Зима недаром </a:t>
            </a:r>
            <a:r>
              <a:rPr lang="ru-RU" sz="4400" b="1" i="1" dirty="0">
                <a:latin typeface="Times New Roman"/>
                <a:ea typeface="Calibri"/>
                <a:cs typeface="Times New Roman"/>
              </a:rPr>
              <a:t>злится</a:t>
            </a:r>
            <a:r>
              <a:rPr lang="ru-RU" sz="4400" i="1" dirty="0">
                <a:latin typeface="Times New Roman"/>
                <a:ea typeface="Calibri"/>
                <a:cs typeface="Times New Roman"/>
              </a:rPr>
              <a:t>,</a:t>
            </a:r>
            <a:br>
              <a:rPr lang="ru-RU" sz="4400" i="1" dirty="0">
                <a:latin typeface="Times New Roman"/>
                <a:ea typeface="Calibri"/>
                <a:cs typeface="Times New Roman"/>
              </a:rPr>
            </a:br>
            <a:r>
              <a:rPr lang="ru-RU" sz="4400" b="1" i="1" dirty="0">
                <a:latin typeface="Times New Roman"/>
                <a:ea typeface="Calibri"/>
                <a:cs typeface="Times New Roman"/>
              </a:rPr>
              <a:t>Прошла</a:t>
            </a:r>
            <a:r>
              <a:rPr lang="ru-RU" sz="4400" i="1" dirty="0">
                <a:latin typeface="Times New Roman"/>
                <a:ea typeface="Calibri"/>
                <a:cs typeface="Times New Roman"/>
              </a:rPr>
              <a:t> её пора -</a:t>
            </a:r>
            <a:br>
              <a:rPr lang="ru-RU" sz="4400" i="1" dirty="0">
                <a:latin typeface="Times New Roman"/>
                <a:ea typeface="Calibri"/>
                <a:cs typeface="Times New Roman"/>
              </a:rPr>
            </a:br>
            <a:r>
              <a:rPr lang="ru-RU" sz="4400" i="1" dirty="0">
                <a:latin typeface="Times New Roman"/>
                <a:ea typeface="Calibri"/>
                <a:cs typeface="Times New Roman"/>
              </a:rPr>
              <a:t>Весна в окно </a:t>
            </a:r>
            <a:r>
              <a:rPr lang="ru-RU" sz="4400" b="1" i="1" dirty="0">
                <a:latin typeface="Times New Roman"/>
                <a:ea typeface="Calibri"/>
                <a:cs typeface="Times New Roman"/>
              </a:rPr>
              <a:t>стучится</a:t>
            </a:r>
            <a:r>
              <a:rPr lang="ru-RU" sz="4400" i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4400" i="1" dirty="0">
                <a:latin typeface="Times New Roman"/>
                <a:ea typeface="Calibri"/>
                <a:cs typeface="Times New Roman"/>
              </a:rPr>
            </a:br>
            <a:r>
              <a:rPr lang="ru-RU" sz="4400" i="1" dirty="0">
                <a:latin typeface="Times New Roman"/>
                <a:ea typeface="Calibri"/>
                <a:cs typeface="Times New Roman"/>
              </a:rPr>
              <a:t>И </a:t>
            </a:r>
            <a:r>
              <a:rPr lang="ru-RU" sz="4400" b="1" i="1" dirty="0">
                <a:latin typeface="Times New Roman"/>
                <a:ea typeface="Calibri"/>
                <a:cs typeface="Times New Roman"/>
              </a:rPr>
              <a:t>погонит</a:t>
            </a:r>
            <a:r>
              <a:rPr lang="ru-RU" sz="4400" i="1" dirty="0">
                <a:latin typeface="Times New Roman"/>
                <a:ea typeface="Calibri"/>
                <a:cs typeface="Times New Roman"/>
              </a:rPr>
              <a:t> со двора.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37986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141</TotalTime>
  <Words>71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Справедливость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19</cp:revision>
  <dcterms:created xsi:type="dcterms:W3CDTF">2019-04-07T11:42:26Z</dcterms:created>
  <dcterms:modified xsi:type="dcterms:W3CDTF">2019-05-18T23:03:09Z</dcterms:modified>
</cp:coreProperties>
</file>