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3" r:id="rId6"/>
    <p:sldId id="258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1E2B2B-2592-461C-ADAE-3144FC4E27F9}" type="datetimeFigureOut">
              <a:rPr lang="en-US" smtClean="0"/>
              <a:pPr/>
              <a:t>5/19/2019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C1A8B7-5683-45CA-B26C-36B2D353DD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857232"/>
            <a:ext cx="6357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Учимся читать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2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" name="Рисунок 13" descr="449193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572008"/>
            <a:ext cx="2567303" cy="1643074"/>
          </a:xfrm>
          <a:prstGeom prst="rect">
            <a:avLst/>
          </a:prstGeom>
        </p:spPr>
      </p:pic>
      <p:pic>
        <p:nvPicPr>
          <p:cNvPr id="16" name="Рисунок 15" descr="4045.gi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3666091"/>
            <a:ext cx="2357454" cy="31919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1857364"/>
            <a:ext cx="664373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Учебно-наглядное пособие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3714752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err="1" smtClean="0">
                <a:solidFill>
                  <a:srgbClr val="00B0F0"/>
                </a:solidFill>
              </a:rPr>
              <a:t>Немнюгина</a:t>
            </a:r>
            <a:r>
              <a:rPr lang="ru-RU" sz="4000" i="1" dirty="0" smtClean="0">
                <a:solidFill>
                  <a:srgbClr val="00B0F0"/>
                </a:solidFill>
              </a:rPr>
              <a:t> О.А</a:t>
            </a:r>
            <a:endParaRPr lang="en-GB" sz="40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3" y="642918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9424845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571480"/>
            <a:ext cx="2485290" cy="20801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4214818"/>
            <a:ext cx="31432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КО-ТЫ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071810"/>
            <a:ext cx="1643074" cy="3143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1000108"/>
            <a:ext cx="20002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7" y="4286256"/>
            <a:ext cx="28575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КИ-ТЫ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кит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214818"/>
            <a:ext cx="2239581" cy="1357322"/>
          </a:xfrm>
          <a:prstGeom prst="rect">
            <a:avLst/>
          </a:prstGeom>
        </p:spPr>
      </p:pic>
      <p:pic>
        <p:nvPicPr>
          <p:cNvPr id="8" name="Рисунок 7" descr="кит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857232"/>
            <a:ext cx="2239581" cy="1357322"/>
          </a:xfrm>
          <a:prstGeom prst="rect">
            <a:avLst/>
          </a:prstGeom>
        </p:spPr>
      </p:pic>
      <p:pic>
        <p:nvPicPr>
          <p:cNvPr id="9" name="Рисунок 8" descr="кит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929198"/>
            <a:ext cx="2239581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24845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3252780" cy="27225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33480" y="4429131"/>
            <a:ext cx="22522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… 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4429132"/>
            <a:ext cx="19477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… 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кит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748" y="1142984"/>
            <a:ext cx="297066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24845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3252780" cy="27225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33480" y="4429131"/>
            <a:ext cx="22522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     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4429132"/>
            <a:ext cx="25906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     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кит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748" y="1142984"/>
            <a:ext cx="2970660" cy="22860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4429132"/>
            <a:ext cx="1857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4429132"/>
            <a:ext cx="952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4429132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Коз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3071810"/>
            <a:ext cx="2143125" cy="2143125"/>
          </a:xfrm>
          <a:prstGeom prst="rect">
            <a:avLst/>
          </a:prstGeom>
        </p:spPr>
      </p:pic>
      <p:pic>
        <p:nvPicPr>
          <p:cNvPr id="8" name="Рисунок 7" descr="Коза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3214686"/>
            <a:ext cx="1338260" cy="21276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642918"/>
            <a:ext cx="37564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КО-ЗА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Ко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642918"/>
            <a:ext cx="2305050" cy="19907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4286256"/>
            <a:ext cx="38304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КО-ЗЫ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Ко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4714884"/>
            <a:ext cx="1902507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857232"/>
            <a:ext cx="3429024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КО-НИ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кон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714356"/>
            <a:ext cx="3634509" cy="22860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4357694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КО-СЫ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кос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245" y="3500438"/>
            <a:ext cx="4493583" cy="2109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179</TotalTime>
  <Words>27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19</cp:revision>
  <dcterms:created xsi:type="dcterms:W3CDTF">2019-05-19T02:16:49Z</dcterms:created>
  <dcterms:modified xsi:type="dcterms:W3CDTF">2019-05-19T19:57:17Z</dcterms:modified>
</cp:coreProperties>
</file>