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Умк</a:t>
            </a:r>
            <a:r>
              <a:rPr lang="ru-RU" dirty="0" smtClean="0"/>
              <a:t> «перспективная </a:t>
            </a:r>
            <a:r>
              <a:rPr lang="ru-RU" dirty="0" err="1" smtClean="0"/>
              <a:t>начальнаяшкола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996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УМК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1-4 классов общеобразовательных учреждений, который обеспечивает достижение требований к результатам освоения основной образовательной программы начального общего образования 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36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общекультурное, личностное и познавательное развитие учащихся, обеспечивающее такую ключевую компетенцию, как «умение учиться».</a:t>
            </a:r>
          </a:p>
        </p:txBody>
      </p:sp>
    </p:spTree>
    <p:extLst>
      <p:ext uri="{BB962C8B-B14F-4D97-AF65-F5344CB8AC3E}">
        <p14:creationId xmlns:p14="http://schemas.microsoft.com/office/powerpoint/2010/main" val="526521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701800"/>
            <a:ext cx="10820400" cy="474980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воспитание качеств личности, отвечающих требованиям информационного общества на основе уважения многонационального, поликультурного и </a:t>
            </a:r>
            <a:r>
              <a:rPr lang="ru-RU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поликонфессионального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 состава российского общества;</a:t>
            </a:r>
          </a:p>
          <a:p>
            <a:pPr fontAlgn="base"/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ориентацию на результаты образования как </a:t>
            </a:r>
            <a:r>
              <a:rPr lang="ru-RU" sz="2600" dirty="0" err="1">
                <a:latin typeface="Arial" panose="020B0604020202020204" pitchFamily="34" charset="0"/>
                <a:cs typeface="Arial" panose="020B0604020202020204" pitchFamily="34" charset="0"/>
              </a:rPr>
              <a:t>системнообразующий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 компонент Стандарта, где развитие личности обучающегося на основе усвоения универсальных учебных действий (</a:t>
            </a:r>
            <a:r>
              <a:rPr lang="ru-RU" sz="2600" dirty="0" err="1">
                <a:latin typeface="Arial" panose="020B0604020202020204" pitchFamily="34" charset="0"/>
                <a:cs typeface="Arial" panose="020B0604020202020204" pitchFamily="34" charset="0"/>
              </a:rPr>
              <a:t>УУД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), познания и освоения окружающего мира составляет цель и основной результат образования;</a:t>
            </a:r>
          </a:p>
          <a:p>
            <a:pPr fontAlgn="base"/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гарантированность достижения планируемых результатов освоения основной образовательной программы начального образования;</a:t>
            </a:r>
          </a:p>
          <a:p>
            <a:pPr fontAlgn="base"/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признание решающей роли содержания образования, способов организации образовательного процесса и взаимодействия участников образовательного процесса в достижении целей личностного, социального и познавательного развития обучающихся;</a:t>
            </a:r>
          </a:p>
          <a:p>
            <a:pPr fontAlgn="base"/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преемственности дошкольного, начального общего, основного и среднего (полного) общего образования;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44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599" y="764373"/>
            <a:ext cx="9127067" cy="12930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включает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себя завершенные предметные линии учебников: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057401"/>
            <a:ext cx="10820400" cy="48937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- </a:t>
            </a:r>
            <a:r>
              <a:rPr lang="ru-RU" b="1" dirty="0"/>
              <a:t>Русский язык.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Азбука.  </a:t>
            </a:r>
            <a:r>
              <a:rPr lang="ru-RU" i="1" dirty="0"/>
              <a:t>Авторы:</a:t>
            </a:r>
            <a:r>
              <a:rPr lang="ru-RU" dirty="0"/>
              <a:t> </a:t>
            </a:r>
            <a:r>
              <a:rPr lang="ru-RU" dirty="0" err="1"/>
              <a:t>Агаркова</a:t>
            </a:r>
            <a:r>
              <a:rPr lang="ru-RU" dirty="0"/>
              <a:t> </a:t>
            </a:r>
            <a:r>
              <a:rPr lang="ru-RU" dirty="0" err="1"/>
              <a:t>Н.Г</a:t>
            </a:r>
            <a:r>
              <a:rPr lang="ru-RU" dirty="0"/>
              <a:t>., </a:t>
            </a:r>
            <a:r>
              <a:rPr lang="ru-RU" dirty="0" err="1"/>
              <a:t>Агарков</a:t>
            </a:r>
            <a:r>
              <a:rPr lang="ru-RU" dirty="0"/>
              <a:t> </a:t>
            </a:r>
            <a:r>
              <a:rPr lang="ru-RU" dirty="0" err="1"/>
              <a:t>Ю.А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Русский язык. </a:t>
            </a:r>
            <a:r>
              <a:rPr lang="ru-RU" i="1" dirty="0"/>
              <a:t>Авторы:</a:t>
            </a:r>
            <a:r>
              <a:rPr lang="ru-RU" dirty="0"/>
              <a:t> </a:t>
            </a:r>
            <a:r>
              <a:rPr lang="ru-RU" dirty="0" err="1"/>
              <a:t>Чуракова</a:t>
            </a:r>
            <a:r>
              <a:rPr lang="ru-RU" dirty="0"/>
              <a:t> </a:t>
            </a:r>
            <a:r>
              <a:rPr lang="ru-RU" dirty="0" err="1"/>
              <a:t>Н.А</a:t>
            </a:r>
            <a:r>
              <a:rPr lang="ru-RU" dirty="0"/>
              <a:t>., </a:t>
            </a:r>
            <a:r>
              <a:rPr lang="ru-RU" dirty="0" err="1"/>
              <a:t>Каленчук</a:t>
            </a:r>
            <a:r>
              <a:rPr lang="ru-RU" dirty="0"/>
              <a:t> </a:t>
            </a:r>
            <a:r>
              <a:rPr lang="ru-RU" dirty="0" err="1"/>
              <a:t>М.Л</a:t>
            </a:r>
            <a:r>
              <a:rPr lang="ru-RU" dirty="0"/>
              <a:t>., </a:t>
            </a:r>
            <a:r>
              <a:rPr lang="ru-RU" dirty="0" err="1"/>
              <a:t>Малаховская</a:t>
            </a:r>
            <a:r>
              <a:rPr lang="ru-RU" dirty="0"/>
              <a:t> </a:t>
            </a:r>
            <a:r>
              <a:rPr lang="ru-RU" dirty="0" err="1"/>
              <a:t>О.В</a:t>
            </a:r>
            <a:r>
              <a:rPr lang="ru-RU" dirty="0"/>
              <a:t>., </a:t>
            </a:r>
            <a:r>
              <a:rPr lang="ru-RU" dirty="0" err="1"/>
              <a:t>Байкова</a:t>
            </a:r>
            <a:r>
              <a:rPr lang="ru-RU" dirty="0"/>
              <a:t> </a:t>
            </a:r>
            <a:r>
              <a:rPr lang="ru-RU" dirty="0" err="1"/>
              <a:t>Т.А</a:t>
            </a:r>
            <a:r>
              <a:rPr lang="ru-RU" dirty="0"/>
              <a:t>.</a:t>
            </a:r>
            <a:br>
              <a:rPr lang="ru-RU" dirty="0"/>
            </a:br>
            <a:r>
              <a:rPr lang="ru-RU" b="1" dirty="0"/>
              <a:t>- Литературное чтение.</a:t>
            </a:r>
            <a:r>
              <a:rPr lang="ru-RU" dirty="0"/>
              <a:t> </a:t>
            </a:r>
            <a:r>
              <a:rPr lang="ru-RU" i="1" dirty="0"/>
              <a:t> Автор</a:t>
            </a:r>
            <a:r>
              <a:rPr lang="ru-RU" dirty="0"/>
              <a:t>: </a:t>
            </a:r>
            <a:r>
              <a:rPr lang="ru-RU" dirty="0" err="1"/>
              <a:t>Чуракова</a:t>
            </a:r>
            <a:r>
              <a:rPr lang="ru-RU" dirty="0"/>
              <a:t> </a:t>
            </a:r>
            <a:r>
              <a:rPr lang="ru-RU" dirty="0" err="1"/>
              <a:t>Н.А</a:t>
            </a:r>
            <a:r>
              <a:rPr lang="ru-RU" dirty="0"/>
              <a:t>.</a:t>
            </a:r>
            <a:br>
              <a:rPr lang="ru-RU" dirty="0"/>
            </a:br>
            <a:r>
              <a:rPr lang="ru-RU" b="1" dirty="0"/>
              <a:t>- Математика.</a:t>
            </a:r>
            <a:r>
              <a:rPr lang="ru-RU" dirty="0"/>
              <a:t>  </a:t>
            </a:r>
            <a:r>
              <a:rPr lang="ru-RU" i="1" dirty="0"/>
              <a:t>Автор: </a:t>
            </a:r>
            <a:r>
              <a:rPr lang="ru-RU" dirty="0"/>
              <a:t>Чекин </a:t>
            </a:r>
            <a:r>
              <a:rPr lang="ru-RU" dirty="0" err="1"/>
              <a:t>А.Л</a:t>
            </a:r>
            <a:r>
              <a:rPr lang="ru-RU" dirty="0"/>
              <a:t>.</a:t>
            </a:r>
            <a:br>
              <a:rPr lang="ru-RU" dirty="0"/>
            </a:br>
            <a:r>
              <a:rPr lang="ru-RU" b="1" dirty="0"/>
              <a:t>- Информатика и ИКТ</a:t>
            </a:r>
            <a:r>
              <a:rPr lang="ru-RU" dirty="0"/>
              <a:t> (2-4 классы). </a:t>
            </a:r>
            <a:r>
              <a:rPr lang="ru-RU" i="1" dirty="0"/>
              <a:t> Авторы: </a:t>
            </a:r>
            <a:r>
              <a:rPr lang="ru-RU" dirty="0"/>
              <a:t> </a:t>
            </a:r>
            <a:r>
              <a:rPr lang="ru-RU" dirty="0" err="1"/>
              <a:t>Бененсон</a:t>
            </a:r>
            <a:r>
              <a:rPr lang="ru-RU" dirty="0"/>
              <a:t> </a:t>
            </a:r>
            <a:r>
              <a:rPr lang="ru-RU" dirty="0" err="1"/>
              <a:t>Е.П</a:t>
            </a:r>
            <a:r>
              <a:rPr lang="ru-RU" dirty="0"/>
              <a:t>., Паутова </a:t>
            </a:r>
            <a:r>
              <a:rPr lang="ru-RU" dirty="0" err="1"/>
              <a:t>А.Г</a:t>
            </a:r>
            <a:r>
              <a:rPr lang="ru-RU" dirty="0"/>
              <a:t>.</a:t>
            </a:r>
            <a:br>
              <a:rPr lang="ru-RU" dirty="0"/>
            </a:br>
            <a:r>
              <a:rPr lang="ru-RU" b="1" dirty="0"/>
              <a:t>- Окружающий мир.</a:t>
            </a:r>
            <a:r>
              <a:rPr lang="ru-RU" dirty="0"/>
              <a:t>  </a:t>
            </a:r>
            <a:r>
              <a:rPr lang="ru-RU" i="1" dirty="0"/>
              <a:t>Авторы:  </a:t>
            </a:r>
            <a:r>
              <a:rPr lang="ru-RU" dirty="0"/>
              <a:t>Федотова </a:t>
            </a:r>
            <a:r>
              <a:rPr lang="ru-RU" dirty="0" err="1"/>
              <a:t>О.Н</a:t>
            </a:r>
            <a:r>
              <a:rPr lang="ru-RU" dirty="0"/>
              <a:t>., </a:t>
            </a:r>
            <a:r>
              <a:rPr lang="ru-RU" dirty="0" err="1"/>
              <a:t>Трафимова</a:t>
            </a:r>
            <a:r>
              <a:rPr lang="ru-RU" dirty="0"/>
              <a:t> </a:t>
            </a:r>
            <a:r>
              <a:rPr lang="ru-RU" dirty="0" err="1"/>
              <a:t>Г.В</a:t>
            </a:r>
            <a:r>
              <a:rPr lang="ru-RU" dirty="0"/>
              <a:t>., </a:t>
            </a:r>
            <a:r>
              <a:rPr lang="ru-RU" dirty="0" err="1"/>
              <a:t>Трафимов</a:t>
            </a:r>
            <a:r>
              <a:rPr lang="ru-RU" dirty="0"/>
              <a:t> </a:t>
            </a:r>
            <a:r>
              <a:rPr lang="ru-RU" dirty="0" err="1"/>
              <a:t>С.А</a:t>
            </a:r>
            <a:r>
              <a:rPr lang="ru-RU" dirty="0"/>
              <a:t>., Царева Л. А.</a:t>
            </a:r>
            <a:br>
              <a:rPr lang="ru-RU" dirty="0"/>
            </a:br>
            <a:r>
              <a:rPr lang="ru-RU" dirty="0"/>
              <a:t>- </a:t>
            </a:r>
            <a:r>
              <a:rPr lang="ru-RU" b="1" dirty="0"/>
              <a:t>Основы религиозных культур и светской этики </a:t>
            </a:r>
            <a:r>
              <a:rPr lang="ru-RU" dirty="0"/>
              <a:t>(4 класс). </a:t>
            </a:r>
            <a:br>
              <a:rPr lang="ru-RU" dirty="0"/>
            </a:br>
            <a:r>
              <a:rPr lang="ru-RU" dirty="0"/>
              <a:t>Основы духовно-нравственной культуры народов России. Основы светской этики. </a:t>
            </a:r>
            <a:r>
              <a:rPr lang="ru-RU" i="1" dirty="0"/>
              <a:t>Авторы:</a:t>
            </a:r>
            <a:r>
              <a:rPr lang="ru-RU" dirty="0"/>
              <a:t> Васильева Т.Д., Савченко </a:t>
            </a:r>
            <a:r>
              <a:rPr lang="ru-RU" dirty="0" err="1"/>
              <a:t>К.В</a:t>
            </a:r>
            <a:r>
              <a:rPr lang="ru-RU" dirty="0"/>
              <a:t>., </a:t>
            </a:r>
            <a:r>
              <a:rPr lang="ru-RU" dirty="0" err="1"/>
              <a:t>Тюляева</a:t>
            </a:r>
            <a:r>
              <a:rPr lang="ru-RU" dirty="0"/>
              <a:t> </a:t>
            </a:r>
            <a:r>
              <a:rPr lang="ru-RU" dirty="0" err="1"/>
              <a:t>Т.И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 </a:t>
            </a:r>
            <a:r>
              <a:rPr lang="ru-RU" b="1" dirty="0"/>
              <a:t>Изобразительное искусство.</a:t>
            </a:r>
            <a:r>
              <a:rPr lang="ru-RU" dirty="0"/>
              <a:t> </a:t>
            </a:r>
            <a:r>
              <a:rPr lang="ru-RU" i="1" dirty="0"/>
              <a:t>Авторы:</a:t>
            </a:r>
            <a:r>
              <a:rPr lang="ru-RU" dirty="0"/>
              <a:t> </a:t>
            </a:r>
            <a:r>
              <a:rPr lang="ru-RU" dirty="0" err="1"/>
              <a:t>Кашекова</a:t>
            </a:r>
            <a:r>
              <a:rPr lang="ru-RU" dirty="0"/>
              <a:t> </a:t>
            </a:r>
            <a:r>
              <a:rPr lang="ru-RU" dirty="0" err="1"/>
              <a:t>И.Э</a:t>
            </a:r>
            <a:r>
              <a:rPr lang="ru-RU" dirty="0"/>
              <a:t>., </a:t>
            </a:r>
            <a:r>
              <a:rPr lang="ru-RU" dirty="0" err="1"/>
              <a:t>Кашеков</a:t>
            </a:r>
            <a:r>
              <a:rPr lang="ru-RU" dirty="0"/>
              <a:t> </a:t>
            </a:r>
            <a:r>
              <a:rPr lang="ru-RU" dirty="0" err="1"/>
              <a:t>А.Л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 </a:t>
            </a:r>
            <a:r>
              <a:rPr lang="ru-RU" b="1" dirty="0"/>
              <a:t>Музыка.</a:t>
            </a:r>
            <a:r>
              <a:rPr lang="ru-RU" dirty="0"/>
              <a:t> </a:t>
            </a:r>
            <a:r>
              <a:rPr lang="ru-RU" i="1" dirty="0"/>
              <a:t>Авторы:</a:t>
            </a:r>
            <a:r>
              <a:rPr lang="ru-RU" dirty="0"/>
              <a:t> </a:t>
            </a:r>
            <a:r>
              <a:rPr lang="ru-RU" dirty="0" err="1"/>
              <a:t>Челышева</a:t>
            </a:r>
            <a:r>
              <a:rPr lang="ru-RU" dirty="0"/>
              <a:t> </a:t>
            </a:r>
            <a:r>
              <a:rPr lang="ru-RU" dirty="0" err="1"/>
              <a:t>Т.В</a:t>
            </a:r>
            <a:r>
              <a:rPr lang="ru-RU" dirty="0"/>
              <a:t>., Кузнецова </a:t>
            </a:r>
            <a:r>
              <a:rPr lang="ru-RU" dirty="0" err="1"/>
              <a:t>В.В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 </a:t>
            </a:r>
            <a:r>
              <a:rPr lang="ru-RU" b="1" dirty="0"/>
              <a:t>Технология.</a:t>
            </a:r>
            <a:r>
              <a:rPr lang="ru-RU" dirty="0"/>
              <a:t> </a:t>
            </a:r>
            <a:r>
              <a:rPr lang="ru-RU" i="1" dirty="0"/>
              <a:t>Авторы:</a:t>
            </a:r>
            <a:r>
              <a:rPr lang="ru-RU" dirty="0"/>
              <a:t> Рагозина </a:t>
            </a:r>
            <a:r>
              <a:rPr lang="ru-RU" dirty="0" err="1"/>
              <a:t>Т.М</a:t>
            </a:r>
            <a:r>
              <a:rPr lang="ru-RU" dirty="0"/>
              <a:t>., Гринева </a:t>
            </a:r>
            <a:r>
              <a:rPr lang="ru-RU" dirty="0" err="1"/>
              <a:t>А.А</a:t>
            </a:r>
            <a:r>
              <a:rPr lang="ru-RU" dirty="0"/>
              <a:t>., Голованова </a:t>
            </a:r>
            <a:r>
              <a:rPr lang="ru-RU" dirty="0" err="1"/>
              <a:t>И.Л</a:t>
            </a:r>
            <a:r>
              <a:rPr lang="ru-RU" dirty="0"/>
              <a:t>., </a:t>
            </a:r>
            <a:r>
              <a:rPr lang="ru-RU" dirty="0" err="1"/>
              <a:t>Мылова</a:t>
            </a:r>
            <a:r>
              <a:rPr lang="ru-RU" dirty="0"/>
              <a:t> </a:t>
            </a:r>
            <a:r>
              <a:rPr lang="ru-RU" dirty="0" err="1"/>
              <a:t>И.Б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 </a:t>
            </a:r>
            <a:r>
              <a:rPr lang="ru-RU" b="1" dirty="0"/>
              <a:t>Физическая культура.</a:t>
            </a:r>
            <a:r>
              <a:rPr lang="ru-RU" dirty="0"/>
              <a:t> </a:t>
            </a:r>
            <a:r>
              <a:rPr lang="ru-RU" i="1" dirty="0"/>
              <a:t>Авторы:</a:t>
            </a:r>
            <a:r>
              <a:rPr lang="ru-RU" dirty="0"/>
              <a:t> Шишкина </a:t>
            </a:r>
            <a:r>
              <a:rPr lang="ru-RU" dirty="0" err="1"/>
              <a:t>А.В</a:t>
            </a:r>
            <a:r>
              <a:rPr lang="ru-RU" dirty="0"/>
              <a:t>., Алимпиева </a:t>
            </a:r>
            <a:r>
              <a:rPr lang="ru-RU" dirty="0" err="1"/>
              <a:t>О.П</a:t>
            </a:r>
            <a:r>
              <a:rPr lang="ru-RU" dirty="0"/>
              <a:t>., </a:t>
            </a:r>
            <a:r>
              <a:rPr lang="ru-RU" dirty="0" err="1"/>
              <a:t>Брехов</a:t>
            </a:r>
            <a:r>
              <a:rPr lang="ru-RU" dirty="0"/>
              <a:t> </a:t>
            </a:r>
            <a:r>
              <a:rPr lang="ru-RU" dirty="0" err="1"/>
              <a:t>Л.В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 </a:t>
            </a:r>
            <a:r>
              <a:rPr lang="ru-RU" b="1" dirty="0"/>
              <a:t>Английский язык </a:t>
            </a:r>
            <a:r>
              <a:rPr lang="ru-RU" u="sng" dirty="0">
                <a:hlinkClick r:id="rId2"/>
              </a:rPr>
              <a:t>«</a:t>
            </a:r>
            <a:r>
              <a:rPr lang="ru-RU" u="sng" dirty="0" err="1">
                <a:hlinkClick r:id="rId2"/>
              </a:rPr>
              <a:t>Favourite</a:t>
            </a:r>
            <a:r>
              <a:rPr lang="ru-RU" u="sng" dirty="0">
                <a:hlinkClick r:id="rId2"/>
              </a:rPr>
              <a:t>»</a:t>
            </a:r>
            <a:r>
              <a:rPr lang="ru-RU" b="1" dirty="0"/>
              <a:t> </a:t>
            </a:r>
            <a:r>
              <a:rPr lang="ru-RU" dirty="0"/>
              <a:t>(2-4 классы). </a:t>
            </a:r>
            <a:r>
              <a:rPr lang="ru-RU" i="1" dirty="0"/>
              <a:t>Авторы:</a:t>
            </a:r>
            <a:r>
              <a:rPr lang="ru-RU" dirty="0"/>
              <a:t> Тер-Минасова С.Г., </a:t>
            </a:r>
            <a:r>
              <a:rPr lang="ru-RU" dirty="0" err="1"/>
              <a:t>Узунова</a:t>
            </a:r>
            <a:r>
              <a:rPr lang="ru-RU" dirty="0"/>
              <a:t> </a:t>
            </a:r>
            <a:r>
              <a:rPr lang="ru-RU" dirty="0" err="1"/>
              <a:t>Л.М</a:t>
            </a:r>
            <a:r>
              <a:rPr lang="ru-RU" dirty="0"/>
              <a:t>., </a:t>
            </a:r>
            <a:r>
              <a:rPr lang="ru-RU" dirty="0" err="1"/>
              <a:t>Обукаускайте</a:t>
            </a:r>
            <a:r>
              <a:rPr lang="ru-RU" dirty="0"/>
              <a:t> </a:t>
            </a:r>
            <a:r>
              <a:rPr lang="ru-RU" dirty="0" err="1"/>
              <a:t>Д.С</a:t>
            </a:r>
            <a:r>
              <a:rPr lang="ru-RU" dirty="0"/>
              <a:t>., </a:t>
            </a:r>
            <a:r>
              <a:rPr lang="ru-RU" dirty="0" err="1"/>
              <a:t>Сухина</a:t>
            </a:r>
            <a:r>
              <a:rPr lang="ru-RU" dirty="0"/>
              <a:t> </a:t>
            </a:r>
            <a:r>
              <a:rPr lang="ru-RU" dirty="0" err="1"/>
              <a:t>Е.И</a:t>
            </a:r>
            <a:r>
              <a:rPr lang="ru-RU" dirty="0"/>
              <a:t>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849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datai/pedagogika/Programmy-nachalnogo-obschego-obrazovanija/0011-003-Programma-Perspekt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268" y="677236"/>
            <a:ext cx="7636932" cy="609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206844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30</TotalTime>
  <Words>159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След самолета</vt:lpstr>
      <vt:lpstr>Умк «перспективная начальнаяшкола»</vt:lpstr>
      <vt:lpstr>Презентация PowerPoint</vt:lpstr>
      <vt:lpstr>Цель образования:</vt:lpstr>
      <vt:lpstr>задачи</vt:lpstr>
      <vt:lpstr> включает в себя завершенные предметные линии учебников: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«перспективная начальнаяшкола»</dc:title>
  <dc:creator>Галина</dc:creator>
  <cp:lastModifiedBy>Галина</cp:lastModifiedBy>
  <cp:revision>4</cp:revision>
  <dcterms:created xsi:type="dcterms:W3CDTF">2019-05-19T15:36:41Z</dcterms:created>
  <dcterms:modified xsi:type="dcterms:W3CDTF">2019-05-19T16:06:52Z</dcterms:modified>
</cp:coreProperties>
</file>