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  <p:sldId id="266" r:id="rId4"/>
    <p:sldId id="273" r:id="rId5"/>
    <p:sldId id="27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8" autoAdjust="0"/>
  </p:normalViewPr>
  <p:slideViewPr>
    <p:cSldViewPr snapToGrid="0">
      <p:cViewPr varScale="1">
        <p:scale>
          <a:sx n="81" d="100"/>
          <a:sy n="81" d="100"/>
        </p:scale>
        <p:origin x="-12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986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424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7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63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44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20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208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23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15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366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2810B-002A-41D2-880E-75B3D1509FBC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C3FAD-2031-40C5-B7B3-E10E3018B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09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40"/>
            <a:ext cx="12192000" cy="694261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748" y="2997190"/>
            <a:ext cx="3876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МЕТАМОРФОЗ – ЭТО ПОЛНОЕ ИЗМЕНЕНИЕ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25625"/>
            <a:ext cx="5058748" cy="420294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81942" y="581890"/>
            <a:ext cx="91202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ВОЛШЕБНЫЕ ПРЕВРАЩЕНИЯ ГУСЕНИЦЫ</a:t>
            </a:r>
          </a:p>
        </p:txBody>
      </p:sp>
    </p:spTree>
    <p:extLst>
      <p:ext uri="{BB962C8B-B14F-4D97-AF65-F5344CB8AC3E}">
        <p14:creationId xmlns:p14="http://schemas.microsoft.com/office/powerpoint/2010/main" val="2358583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8" y="0"/>
            <a:ext cx="12192000" cy="69426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ЛЕТО 2018 ИЗУЧАЕМ БАБОЧЕК</a:t>
            </a:r>
            <a:endParaRPr lang="ru-RU" dirty="0"/>
          </a:p>
        </p:txBody>
      </p:sp>
      <p:pic>
        <p:nvPicPr>
          <p:cNvPr id="6" name="Объект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815" y="1690688"/>
            <a:ext cx="5982976" cy="448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71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26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939" y="1"/>
            <a:ext cx="10743468" cy="249701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ОСЕНЬ 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2018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МОЖНО ЛИ ВЫРАСТИТЬ БАБОЧКУ ДОМА ИЗ 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ГУСЕНИЦЫ, ИЗ 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КУКОЛКИ?</a:t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342" y="2056490"/>
            <a:ext cx="5111562" cy="3833671"/>
          </a:xfrm>
        </p:spPr>
      </p:pic>
    </p:spTree>
    <p:extLst>
      <p:ext uri="{BB962C8B-B14F-4D97-AF65-F5344CB8AC3E}">
        <p14:creationId xmlns:p14="http://schemas.microsoft.com/office/powerpoint/2010/main" val="668378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26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14" y="4661064"/>
            <a:ext cx="4643252" cy="21969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26 ОКТЯБРЯ ИЗ КУКОЛКИ ВЫЛУПИЛАСЬ БАБОЧКА И СРАЗУ НАЧАЛА ОТКЛАДЫВАТЬ ЯЙЦА 10 ШТУК</a:t>
            </a:r>
            <a:endParaRPr lang="ru-RU" sz="2800" dirty="0"/>
          </a:p>
        </p:txBody>
      </p:sp>
      <p:pic>
        <p:nvPicPr>
          <p:cNvPr id="7" name="Picture 2" descr="https://pp.userapi.com/c830108/v830108711/1d87af/5o0wzi-BICU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163" y="302143"/>
            <a:ext cx="3280078" cy="437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56976" y="3521619"/>
            <a:ext cx="4091963" cy="2307923"/>
          </a:xfrm>
          <a:prstGeom prst="rect">
            <a:avLst/>
          </a:prstGeom>
        </p:spPr>
      </p:pic>
      <p:pic>
        <p:nvPicPr>
          <p:cNvPr id="8" name="Объект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10456" y="3525547"/>
            <a:ext cx="4045033" cy="225313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45238" y="118203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30 ОКТЯБРЯ ПРИНЕС В ГРУППУ ПОКАЗАТЬ БАБОЧКУ 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СОВКИ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86649" y="19161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НАЗВАЛ БАБОЧКУ </a:t>
            </a:r>
            <a:r>
              <a:rPr lang="en-US" dirty="0">
                <a:solidFill>
                  <a:srgbClr val="C00000"/>
                </a:solidFill>
                <a:latin typeface="Arial Black" panose="020B0A04020102020204" pitchFamily="34" charset="0"/>
              </a:rPr>
              <a:t>FLIN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А ПОТОМ ОТПУСТИЛ НА УЛИЦУ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111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1915"/>
            <a:ext cx="12192000" cy="69426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9620" y="137013"/>
            <a:ext cx="3669247" cy="220022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ДАНИЛ С ЯСЛЕЙ УВЛЕКАЕТСЯ НАСЕКОМЫМИ</a:t>
            </a:r>
            <a:endParaRPr lang="ru-RU" sz="2400" dirty="0"/>
          </a:p>
        </p:txBody>
      </p:sp>
      <p:pic>
        <p:nvPicPr>
          <p:cNvPr id="6" name="Picture 2" descr="https://pp.userapi.com/c845016/v845016711/14b5fa/n6CS_GtxcI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375" y="525889"/>
            <a:ext cx="3342850" cy="592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7892" y="1817533"/>
            <a:ext cx="5925159" cy="33418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83132" y="5366780"/>
            <a:ext cx="40257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В 4 ГОДА РЕШИЛ СТАТЬ ЭНТОМОЛОГОМ</a:t>
            </a:r>
            <a:endParaRPr lang="ru-RU" sz="2800" dirty="0"/>
          </a:p>
        </p:txBody>
      </p:sp>
      <p:pic>
        <p:nvPicPr>
          <p:cNvPr id="7" name="Объект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132" y="1862414"/>
            <a:ext cx="4375485" cy="328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927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49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ЛЕТО 2018 ИЗУЧАЕМ БАБОЧЕК</vt:lpstr>
      <vt:lpstr>ОСЕНЬ 2018 МОЖНО ЛИ ВЫРАСТИТЬ БАБОЧКУ ДОМА ИЗ ГУСЕНИЦЫ, ИЗ КУКОЛКИ? </vt:lpstr>
      <vt:lpstr>26 ОКТЯБРЯ ИЗ КУКОЛКИ ВЫЛУПИЛАСЬ БАБОЧКА И СРАЗУ НАЧАЛА ОТКЛАДЫВАТЬ ЯЙЦА 10 ШТУК</vt:lpstr>
      <vt:lpstr>ДАНИЛ С ЯСЛЕЙ УВЛЕКАЕТСЯ НАСЕКОМЫМИ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31</cp:revision>
  <dcterms:created xsi:type="dcterms:W3CDTF">2019-02-20T11:46:31Z</dcterms:created>
  <dcterms:modified xsi:type="dcterms:W3CDTF">2019-05-19T16:15:43Z</dcterms:modified>
</cp:coreProperties>
</file>