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EFC28-08E5-4248-8897-E44C0FBA1E05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F16D0-D212-4BEE-9775-FC43BCE3C5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2776D-8D6E-45EB-90E9-3BB60DBEC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3A45D-78BF-46D8-90D3-2E93543EB0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60;&#1080;&#1085;&#1072;&#1083;%205&#1073;%20&#1082;&#1083;&#1072;&#1089;&#1089;&#1072;\&#1051;&#1102;&#1073;&#1086;&#1074;&#1085;&#1099;&#1077;%20&#1080;&#1089;&#1090;&#1086;&#1088;&#1080;&#1080;%20-%20&#1064;&#1082;&#1086;&#1083;&#1072;%20(minus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5б\1,09,18 5б\DSC0642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785926"/>
            <a:ext cx="6457726" cy="4843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14546" y="642918"/>
            <a:ext cx="52806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Здравствуй, 5-ый класс!</a:t>
            </a:r>
            <a:endParaRPr lang="ru-RU" sz="4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Любовные истории - Школа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5б\1 сентября 5б\1 сентября 2018 5Б\IMG_06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57554" y="4857760"/>
            <a:ext cx="2666987" cy="2000240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5б\1 сентября 5б\1 сентября 2018 5Б\IMG_068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571744"/>
            <a:ext cx="2643173" cy="1982380"/>
          </a:xfrm>
          <a:prstGeom prst="rect">
            <a:avLst/>
          </a:prstGeom>
          <a:noFill/>
        </p:spPr>
      </p:pic>
      <p:pic>
        <p:nvPicPr>
          <p:cNvPr id="2052" name="Picture 4" descr="C:\Users\Администратор\Desktop\5б\1 сентября 5б\1 сентября 2018 5Б\IMG_06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285992"/>
            <a:ext cx="2571736" cy="1928802"/>
          </a:xfrm>
          <a:prstGeom prst="rect">
            <a:avLst/>
          </a:prstGeom>
          <a:noFill/>
        </p:spPr>
      </p:pic>
      <p:pic>
        <p:nvPicPr>
          <p:cNvPr id="2053" name="Picture 5" descr="C:\Users\Администратор\Desktop\5б\1 сентября 5б\1 сентября 2018 5Б\IMG_069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0"/>
            <a:ext cx="2476485" cy="1857364"/>
          </a:xfrm>
          <a:prstGeom prst="rect">
            <a:avLst/>
          </a:prstGeom>
          <a:noFill/>
        </p:spPr>
      </p:pic>
      <p:pic>
        <p:nvPicPr>
          <p:cNvPr id="2054" name="Picture 6" descr="C:\Users\Администратор\Desktop\5б\1 сентября 5б\1 сентября 2018 5Б\IMG_06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67514" y="5000636"/>
            <a:ext cx="2476486" cy="1857364"/>
          </a:xfrm>
          <a:prstGeom prst="rect">
            <a:avLst/>
          </a:prstGeom>
          <a:noFill/>
        </p:spPr>
      </p:pic>
      <p:pic>
        <p:nvPicPr>
          <p:cNvPr id="2055" name="Picture 7" descr="C:\Users\Администратор\Desktop\5б\1 сентября 5б\1 сентября 2018 5Б\IMG_070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572265" y="2571744"/>
            <a:ext cx="2571735" cy="1928802"/>
          </a:xfrm>
          <a:prstGeom prst="rect">
            <a:avLst/>
          </a:prstGeom>
          <a:noFill/>
        </p:spPr>
      </p:pic>
      <p:pic>
        <p:nvPicPr>
          <p:cNvPr id="2056" name="Picture 8" descr="C:\Users\Администратор\Desktop\5б\1 сентября 5б\1 сентября 2018 5Б\IMG_0706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667515" y="0"/>
            <a:ext cx="2476485" cy="1857364"/>
          </a:xfrm>
          <a:prstGeom prst="rect">
            <a:avLst/>
          </a:prstGeom>
          <a:noFill/>
        </p:spPr>
      </p:pic>
      <p:pic>
        <p:nvPicPr>
          <p:cNvPr id="2057" name="Picture 9" descr="C:\Users\Администратор\Desktop\5б\1 сентября 2018 5Б\1,09,18 5б\DSC06439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4982777"/>
            <a:ext cx="2500297" cy="187522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00298" y="0"/>
            <a:ext cx="46244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 err="1">
                <a:solidFill>
                  <a:srgbClr val="FF0000"/>
                </a:solidFill>
                <a:latin typeface="Monotype Corsiva" pitchFamily="66" charset="0"/>
              </a:rPr>
              <a:t>Квест</a:t>
            </a:r>
            <a:r>
              <a:rPr lang="ru-RU" sz="3600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endParaRPr lang="ru-RU" sz="3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lvl="0"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«</a:t>
            </a:r>
            <a:r>
              <a:rPr lang="ru-RU" sz="3600" dirty="0">
                <a:solidFill>
                  <a:srgbClr val="FF0000"/>
                </a:solidFill>
                <a:latin typeface="Monotype Corsiva" pitchFamily="66" charset="0"/>
              </a:rPr>
              <a:t>Спаси </a:t>
            </a:r>
            <a:endParaRPr lang="ru-RU" sz="3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lvl="0"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Василису </a:t>
            </a:r>
          </a:p>
          <a:p>
            <a:pPr lvl="0" algn="ctr"/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Премудрую</a:t>
            </a:r>
            <a:r>
              <a:rPr lang="ru-RU" sz="3600" dirty="0">
                <a:solidFill>
                  <a:srgbClr val="FF0000"/>
                </a:solidFill>
                <a:latin typeface="Monotype Corsiva" pitchFamily="66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74638"/>
            <a:ext cx="7429552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Мы туристы!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х. </a:t>
            </a:r>
            <a:r>
              <a:rPr lang="ru-RU" sz="3200" dirty="0" err="1" smtClean="0">
                <a:solidFill>
                  <a:srgbClr val="FF0000"/>
                </a:solidFill>
                <a:latin typeface="Monotype Corsiva" pitchFamily="66" charset="0"/>
              </a:rPr>
              <a:t>Пухляковский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Фотки\х.Пухляковский 2018\печать Пухляковка конечная\3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388" y="0"/>
            <a:ext cx="2714612" cy="2285992"/>
          </a:xfrm>
          <a:prstGeom prst="rect">
            <a:avLst/>
          </a:prstGeom>
          <a:noFill/>
        </p:spPr>
      </p:pic>
      <p:pic>
        <p:nvPicPr>
          <p:cNvPr id="3075" name="Picture 3" descr="C:\Фотки\х.Пухляковский 2018\печать Пухляковка конечная\20180930_1100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2357430"/>
            <a:ext cx="1433211" cy="2643206"/>
          </a:xfrm>
          <a:prstGeom prst="rect">
            <a:avLst/>
          </a:prstGeom>
          <a:noFill/>
        </p:spPr>
      </p:pic>
      <p:pic>
        <p:nvPicPr>
          <p:cNvPr id="3076" name="Picture 4" descr="C:\Фотки\х.Пухляковский 2018\печать Пухляковка конечная\20180930_11134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2428868"/>
            <a:ext cx="1428746" cy="2643206"/>
          </a:xfrm>
          <a:prstGeom prst="rect">
            <a:avLst/>
          </a:prstGeom>
          <a:noFill/>
        </p:spPr>
      </p:pic>
      <p:pic>
        <p:nvPicPr>
          <p:cNvPr id="3077" name="Picture 5" descr="C:\Фотки\х.Пухляковский 2018\печать Пухляковка конечная\20180930_11452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14678" y="2428868"/>
            <a:ext cx="1643074" cy="2571744"/>
          </a:xfrm>
          <a:prstGeom prst="rect">
            <a:avLst/>
          </a:prstGeom>
          <a:noFill/>
        </p:spPr>
      </p:pic>
      <p:pic>
        <p:nvPicPr>
          <p:cNvPr id="3078" name="Picture 6" descr="C:\Фотки\х.Пухляковский 2018\печать Пухляковка конечная\20180930_1333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71802" y="5022954"/>
            <a:ext cx="3262304" cy="1835046"/>
          </a:xfrm>
          <a:prstGeom prst="rect">
            <a:avLst/>
          </a:prstGeom>
          <a:noFill/>
        </p:spPr>
      </p:pic>
      <p:pic>
        <p:nvPicPr>
          <p:cNvPr id="3079" name="Picture 7" descr="C:\Фотки\х.Пухляковский 2018\печать Пухляковка конечная\IMG-20180930-WA004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" y="214290"/>
            <a:ext cx="3000364" cy="2143140"/>
          </a:xfrm>
          <a:prstGeom prst="rect">
            <a:avLst/>
          </a:prstGeom>
          <a:noFill/>
        </p:spPr>
      </p:pic>
      <p:pic>
        <p:nvPicPr>
          <p:cNvPr id="3080" name="Picture 8" descr="C:\Фотки\х.Пухляковский 2018\печать Пухляковка конечная\IMG-20180930-WA004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92357" y="5000636"/>
            <a:ext cx="2751643" cy="1857364"/>
          </a:xfrm>
          <a:prstGeom prst="rect">
            <a:avLst/>
          </a:prstGeom>
          <a:noFill/>
        </p:spPr>
      </p:pic>
      <p:pic>
        <p:nvPicPr>
          <p:cNvPr id="3081" name="Picture 9" descr="C:\Фотки\х.Пухляковский 2018\печать Пухляковка конечная\18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5000637"/>
            <a:ext cx="3000364" cy="1857364"/>
          </a:xfrm>
          <a:prstGeom prst="rect">
            <a:avLst/>
          </a:prstGeom>
          <a:noFill/>
        </p:spPr>
      </p:pic>
      <p:pic>
        <p:nvPicPr>
          <p:cNvPr id="3082" name="Picture 10" descr="C:\Фотки\х.Пухляковский 2018\печать Пухляковка конечная\296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71472" y="2357430"/>
            <a:ext cx="2286016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714908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Осенние </a:t>
            </a:r>
            <a:b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посиделки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Администратор\Desktop\5б\Фото Осенние посиделки\Печать Осенние посиделки\0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857488" cy="2423717"/>
          </a:xfrm>
          <a:prstGeom prst="rect">
            <a:avLst/>
          </a:prstGeom>
          <a:noFill/>
        </p:spPr>
      </p:pic>
      <p:pic>
        <p:nvPicPr>
          <p:cNvPr id="4099" name="Picture 3" descr="C:\Users\Администратор\Desktop\5б\Фото Осенние посиделки\Печать Осенние посиделки\1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071678"/>
            <a:ext cx="4171710" cy="3128783"/>
          </a:xfrm>
          <a:prstGeom prst="rect">
            <a:avLst/>
          </a:prstGeom>
          <a:noFill/>
        </p:spPr>
      </p:pic>
      <p:pic>
        <p:nvPicPr>
          <p:cNvPr id="4100" name="Picture 4" descr="C:\Users\Администратор\Desktop\5б\Фото Осенние посиделки\Печать Осенние посиделки\1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34361" y="0"/>
            <a:ext cx="2909639" cy="2182229"/>
          </a:xfrm>
          <a:prstGeom prst="rect">
            <a:avLst/>
          </a:prstGeom>
          <a:noFill/>
        </p:spPr>
      </p:pic>
      <p:pic>
        <p:nvPicPr>
          <p:cNvPr id="4101" name="Picture 5" descr="C:\Users\Администратор\Desktop\5б\Фото Осенние посиделки\Печать Осенние посиделки\07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4640052"/>
            <a:ext cx="2957264" cy="2217948"/>
          </a:xfrm>
          <a:prstGeom prst="rect">
            <a:avLst/>
          </a:prstGeom>
          <a:noFill/>
        </p:spPr>
      </p:pic>
      <p:pic>
        <p:nvPicPr>
          <p:cNvPr id="4102" name="Picture 6" descr="C:\Users\Администратор\Desktop\5б\Фото Осенние посиделки\Печать Осенние посиделки\09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50" y="4768462"/>
            <a:ext cx="2786050" cy="2089538"/>
          </a:xfrm>
          <a:prstGeom prst="rect">
            <a:avLst/>
          </a:prstGeom>
          <a:noFill/>
        </p:spPr>
      </p:pic>
      <p:pic>
        <p:nvPicPr>
          <p:cNvPr id="4103" name="Picture 7" descr="C:\Users\Администратор\Desktop\5б\Осенние посиделки\Картинки\klen4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6200000">
            <a:off x="6687631" y="2853798"/>
            <a:ext cx="2390768" cy="1255153"/>
          </a:xfrm>
          <a:prstGeom prst="rect">
            <a:avLst/>
          </a:prstGeom>
          <a:noFill/>
        </p:spPr>
      </p:pic>
      <p:pic>
        <p:nvPicPr>
          <p:cNvPr id="10" name="Picture 7" descr="C:\Users\Администратор\Desktop\5б\Осенние посиделки\Картинки\klen48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6200000">
            <a:off x="-106894" y="2957554"/>
            <a:ext cx="2254698" cy="1183716"/>
          </a:xfrm>
          <a:prstGeom prst="rect">
            <a:avLst/>
          </a:prstGeom>
          <a:noFill/>
        </p:spPr>
      </p:pic>
      <p:pic>
        <p:nvPicPr>
          <p:cNvPr id="11" name="Picture 7" descr="C:\Users\Администратор\Desktop\5б\Осенние посиделки\Картинки\klen4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681199" y="5433420"/>
            <a:ext cx="2390768" cy="1255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215238" cy="185738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Самый</a:t>
            </a:r>
            <a:b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жаркий </a:t>
            </a:r>
            <a:b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4800" dirty="0" smtClean="0">
                <a:solidFill>
                  <a:srgbClr val="FF0000"/>
                </a:solidFill>
                <a:latin typeface="Monotype Corsiva" pitchFamily="66" charset="0"/>
              </a:rPr>
              <a:t>Новый год!</a:t>
            </a:r>
            <a:endParaRPr lang="ru-RU" sz="4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Администратор\Desktop\5б\2018-12-28 утренник у дениса 5б\Печать Новый год\DSC076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86050" y="2214554"/>
            <a:ext cx="3881969" cy="2911477"/>
          </a:xfrm>
          <a:prstGeom prst="rect">
            <a:avLst/>
          </a:prstGeom>
          <a:noFill/>
        </p:spPr>
      </p:pic>
      <p:pic>
        <p:nvPicPr>
          <p:cNvPr id="5123" name="Picture 3" descr="C:\Users\Администратор\Desktop\5б\2018-12-28 утренник у дениса 5б\Печать Новый год\DSC075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67513" y="5000636"/>
            <a:ext cx="2476487" cy="1857365"/>
          </a:xfrm>
          <a:prstGeom prst="rect">
            <a:avLst/>
          </a:prstGeom>
          <a:noFill/>
        </p:spPr>
      </p:pic>
      <p:pic>
        <p:nvPicPr>
          <p:cNvPr id="5124" name="Picture 4" descr="C:\Users\Администратор\Desktop\5б\2018-12-28 утренник у дениса 5б\Печать Новый год\DSC076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72266" y="0"/>
            <a:ext cx="2571734" cy="2000240"/>
          </a:xfrm>
          <a:prstGeom prst="rect">
            <a:avLst/>
          </a:prstGeom>
          <a:noFill/>
        </p:spPr>
      </p:pic>
      <p:pic>
        <p:nvPicPr>
          <p:cNvPr id="5125" name="Picture 5" descr="C:\Users\Администратор\Desktop\5б\2018-12-28 утренник у дениса 5б\Печать Новый год\DSC0761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07200" y="2285992"/>
            <a:ext cx="2293923" cy="2428892"/>
          </a:xfrm>
          <a:prstGeom prst="rect">
            <a:avLst/>
          </a:prstGeom>
          <a:noFill/>
        </p:spPr>
      </p:pic>
      <p:pic>
        <p:nvPicPr>
          <p:cNvPr id="5126" name="Picture 6" descr="C:\Users\Администратор\Desktop\5б\2018-12-28 утренник у дениса 5б\Печать Новый год\DSC0763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5357826"/>
            <a:ext cx="1790443" cy="1342833"/>
          </a:xfrm>
          <a:prstGeom prst="rect">
            <a:avLst/>
          </a:prstGeom>
          <a:noFill/>
        </p:spPr>
      </p:pic>
      <p:pic>
        <p:nvPicPr>
          <p:cNvPr id="5127" name="Picture 7" descr="C:\Users\Администратор\Desktop\5б\2018-12-28 утренник у дениса 5б\Печать Новый год\DSC0763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2214554"/>
            <a:ext cx="2762268" cy="2357454"/>
          </a:xfrm>
          <a:prstGeom prst="rect">
            <a:avLst/>
          </a:prstGeom>
          <a:noFill/>
        </p:spPr>
      </p:pic>
      <p:pic>
        <p:nvPicPr>
          <p:cNvPr id="5128" name="Picture 8" descr="C:\Users\Администратор\Desktop\5б\2018-12-28 утренник у дениса 5б\Печать Новый год\DSC0762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0"/>
            <a:ext cx="2762238" cy="2071678"/>
          </a:xfrm>
          <a:prstGeom prst="rect">
            <a:avLst/>
          </a:prstGeom>
          <a:noFill/>
        </p:spPr>
      </p:pic>
      <p:pic>
        <p:nvPicPr>
          <p:cNvPr id="5129" name="Picture 9" descr="C:\Users\Администратор\Desktop\5б\2018-12-28 утренник у дениса 5б\Печать Новый год\DSC07636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000364" y="5357826"/>
            <a:ext cx="1714512" cy="1357322"/>
          </a:xfrm>
          <a:prstGeom prst="rect">
            <a:avLst/>
          </a:prstGeom>
          <a:noFill/>
        </p:spPr>
      </p:pic>
      <p:pic>
        <p:nvPicPr>
          <p:cNvPr id="5130" name="Picture 10" descr="C:\Users\Администратор\Desktop\5б\2018-12-28 утренник у дениса 5б\Печать Новый год\DSC07599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-1" y="4929197"/>
            <a:ext cx="2714613" cy="1928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142852"/>
            <a:ext cx="5257808" cy="56975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До встречи в </a:t>
            </a:r>
          </a:p>
          <a:p>
            <a:pPr algn="ctr">
              <a:buNone/>
            </a:pPr>
            <a:r>
              <a:rPr lang="ru-RU" sz="8800" dirty="0" smtClean="0">
                <a:solidFill>
                  <a:srgbClr val="FF0000"/>
                </a:solidFill>
                <a:latin typeface="Monotype Corsiva" pitchFamily="66" charset="0"/>
              </a:rPr>
              <a:t>6 классе!</a:t>
            </a:r>
            <a:endParaRPr lang="ru-RU" sz="88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4338" name="Picture 2" descr="C:\Users\Администратор\Desktop\1464281372_69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2625" y="0"/>
            <a:ext cx="3381375" cy="4838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22</Words>
  <Application>Microsoft Office PowerPoint</Application>
  <PresentationFormat>Экран (4:3)</PresentationFormat>
  <Paragraphs>10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Мы туристы! х. Пухляковский</vt:lpstr>
      <vt:lpstr>Осенние  посиделки</vt:lpstr>
      <vt:lpstr>Самый жаркий  Новый год!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DNA7 X86</cp:lastModifiedBy>
  <cp:revision>30</cp:revision>
  <dcterms:created xsi:type="dcterms:W3CDTF">2019-05-19T15:22:32Z</dcterms:created>
  <dcterms:modified xsi:type="dcterms:W3CDTF">2019-05-20T11:19:22Z</dcterms:modified>
</cp:coreProperties>
</file>