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9384F8-7B23-4C7F-82AE-D5B2287B19CD}">
          <p14:sldIdLst>
            <p14:sldId id="256"/>
            <p14:sldId id="266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CHO" initials="SASH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гелина Баукина" userId="d84c08b4920c92bd" providerId="LiveId" clId="{83DEC743-39F5-4557-B6F3-ED3F50AD15DF}"/>
    <pc:docChg chg="undo custSel addSld delSld modSld delSection modSection">
      <pc:chgData name="Ангелина Баукина" userId="d84c08b4920c92bd" providerId="LiveId" clId="{83DEC743-39F5-4557-B6F3-ED3F50AD15DF}" dt="2019-05-19T21:42:38.906" v="814" actId="2696"/>
      <pc:docMkLst>
        <pc:docMk/>
      </pc:docMkLst>
      <pc:sldChg chg="del">
        <pc:chgData name="Ангелина Баукина" userId="d84c08b4920c92bd" providerId="LiveId" clId="{83DEC743-39F5-4557-B6F3-ED3F50AD15DF}" dt="2019-05-19T21:42:38.906" v="814" actId="2696"/>
        <pc:sldMkLst>
          <pc:docMk/>
          <pc:sldMk cId="0" sldId="257"/>
        </pc:sldMkLst>
      </pc:sldChg>
      <pc:sldChg chg="addSp modSp del">
        <pc:chgData name="Ангелина Баукина" userId="d84c08b4920c92bd" providerId="LiveId" clId="{83DEC743-39F5-4557-B6F3-ED3F50AD15DF}" dt="2019-05-19T21:39:53.575" v="806" actId="2696"/>
        <pc:sldMkLst>
          <pc:docMk/>
          <pc:sldMk cId="0" sldId="259"/>
        </pc:sldMkLst>
        <pc:spChg chg="mod">
          <ac:chgData name="Ангелина Баукина" userId="d84c08b4920c92bd" providerId="LiveId" clId="{83DEC743-39F5-4557-B6F3-ED3F50AD15DF}" dt="2019-01-07T19:51:06.820" v="523" actId="1076"/>
          <ac:spMkLst>
            <pc:docMk/>
            <pc:sldMk cId="0" sldId="259"/>
            <ac:spMk id="2" creationId="{00000000-0000-0000-0000-000000000000}"/>
          </ac:spMkLst>
        </pc:spChg>
        <pc:picChg chg="add ord">
          <ac:chgData name="Ангелина Баукина" userId="d84c08b4920c92bd" providerId="LiveId" clId="{83DEC743-39F5-4557-B6F3-ED3F50AD15DF}" dt="2019-01-07T19:50:57.127" v="519" actId="171"/>
          <ac:picMkLst>
            <pc:docMk/>
            <pc:sldMk cId="0" sldId="259"/>
            <ac:picMk id="5" creationId="{621068A2-3811-4A88-83D9-29B3ADDDFACC}"/>
          </ac:picMkLst>
        </pc:picChg>
        <pc:picChg chg="mod">
          <ac:chgData name="Ангелина Баукина" userId="d84c08b4920c92bd" providerId="LiveId" clId="{83DEC743-39F5-4557-B6F3-ED3F50AD15DF}" dt="2019-01-07T19:51:43.943" v="536" actId="1076"/>
          <ac:picMkLst>
            <pc:docMk/>
            <pc:sldMk cId="0" sldId="259"/>
            <ac:picMk id="3076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51:52.150" v="539" actId="14100"/>
          <ac:picMkLst>
            <pc:docMk/>
            <pc:sldMk cId="0" sldId="259"/>
            <ac:picMk id="3077" creationId="{00000000-0000-0000-0000-000000000000}"/>
          </ac:picMkLst>
        </pc:picChg>
      </pc:sldChg>
      <pc:sldChg chg="addSp modSp del">
        <pc:chgData name="Ангелина Баукина" userId="d84c08b4920c92bd" providerId="LiveId" clId="{83DEC743-39F5-4557-B6F3-ED3F50AD15DF}" dt="2019-05-19T21:39:53.701" v="810" actId="2696"/>
        <pc:sldMkLst>
          <pc:docMk/>
          <pc:sldMk cId="0" sldId="260"/>
        </pc:sldMkLst>
        <pc:spChg chg="mod">
          <ac:chgData name="Ангелина Баукина" userId="d84c08b4920c92bd" providerId="LiveId" clId="{83DEC743-39F5-4557-B6F3-ED3F50AD15DF}" dt="2019-01-07T19:45:13.259" v="468" actId="1076"/>
          <ac:spMkLst>
            <pc:docMk/>
            <pc:sldMk cId="0" sldId="260"/>
            <ac:spMk id="2" creationId="{00000000-0000-0000-0000-000000000000}"/>
          </ac:spMkLst>
        </pc:spChg>
        <pc:spChg chg="add">
          <ac:chgData name="Ангелина Баукина" userId="d84c08b4920c92bd" providerId="LiveId" clId="{83DEC743-39F5-4557-B6F3-ED3F50AD15DF}" dt="2019-01-07T19:43:38.196" v="454"/>
          <ac:spMkLst>
            <pc:docMk/>
            <pc:sldMk cId="0" sldId="260"/>
            <ac:spMk id="3" creationId="{924A5782-A3C7-4D33-A1FC-D2C76C662580}"/>
          </ac:spMkLst>
        </pc:spChg>
        <pc:spChg chg="add">
          <ac:chgData name="Ангелина Баукина" userId="d84c08b4920c92bd" providerId="LiveId" clId="{83DEC743-39F5-4557-B6F3-ED3F50AD15DF}" dt="2019-01-07T19:43:45.020" v="455"/>
          <ac:spMkLst>
            <pc:docMk/>
            <pc:sldMk cId="0" sldId="260"/>
            <ac:spMk id="4" creationId="{5E2F6931-542C-4EBA-8F23-D2C8BF6F1C13}"/>
          </ac:spMkLst>
        </pc:spChg>
        <pc:picChg chg="add ord">
          <ac:chgData name="Ангелина Баукина" userId="d84c08b4920c92bd" providerId="LiveId" clId="{83DEC743-39F5-4557-B6F3-ED3F50AD15DF}" dt="2019-01-07T19:45:07.230" v="467" actId="171"/>
          <ac:picMkLst>
            <pc:docMk/>
            <pc:sldMk cId="0" sldId="260"/>
            <ac:picMk id="5" creationId="{B1CE5AC1-63FB-47FE-883D-5E63836D4354}"/>
          </ac:picMkLst>
        </pc:picChg>
        <pc:picChg chg="mod">
          <ac:chgData name="Ангелина Баукина" userId="d84c08b4920c92bd" providerId="LiveId" clId="{83DEC743-39F5-4557-B6F3-ED3F50AD15DF}" dt="2019-01-07T19:46:03.372" v="479" actId="1076"/>
          <ac:picMkLst>
            <pc:docMk/>
            <pc:sldMk cId="0" sldId="260"/>
            <ac:picMk id="4098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46:11.747" v="484" actId="1076"/>
          <ac:picMkLst>
            <pc:docMk/>
            <pc:sldMk cId="0" sldId="260"/>
            <ac:picMk id="4099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46:09.412" v="483" actId="1076"/>
          <ac:picMkLst>
            <pc:docMk/>
            <pc:sldMk cId="0" sldId="260"/>
            <ac:picMk id="4100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46:15.730" v="485" actId="1076"/>
          <ac:picMkLst>
            <pc:docMk/>
            <pc:sldMk cId="0" sldId="260"/>
            <ac:picMk id="4101" creationId="{00000000-0000-0000-0000-000000000000}"/>
          </ac:picMkLst>
        </pc:picChg>
      </pc:sldChg>
      <pc:sldChg chg="addSp modSp del">
        <pc:chgData name="Ангелина Баукина" userId="d84c08b4920c92bd" providerId="LiveId" clId="{83DEC743-39F5-4557-B6F3-ED3F50AD15DF}" dt="2019-05-19T21:39:53.661" v="807" actId="2696"/>
        <pc:sldMkLst>
          <pc:docMk/>
          <pc:sldMk cId="0" sldId="261"/>
        </pc:sldMkLst>
        <pc:spChg chg="mod">
          <ac:chgData name="Ангелина Баукина" userId="d84c08b4920c92bd" providerId="LiveId" clId="{83DEC743-39F5-4557-B6F3-ED3F50AD15DF}" dt="2019-01-07T19:53:43.615" v="572" actId="1076"/>
          <ac:spMkLst>
            <pc:docMk/>
            <pc:sldMk cId="0" sldId="261"/>
            <ac:spMk id="2" creationId="{00000000-0000-0000-0000-000000000000}"/>
          </ac:spMkLst>
        </pc:spChg>
        <pc:picChg chg="add ord">
          <ac:chgData name="Ангелина Баукина" userId="d84c08b4920c92bd" providerId="LiveId" clId="{83DEC743-39F5-4557-B6F3-ED3F50AD15DF}" dt="2019-01-07T19:52:11.765" v="543" actId="171"/>
          <ac:picMkLst>
            <pc:docMk/>
            <pc:sldMk cId="0" sldId="261"/>
            <ac:picMk id="5" creationId="{2E3188EA-4264-43EA-9DE8-572050866291}"/>
          </ac:picMkLst>
        </pc:picChg>
        <pc:picChg chg="mod">
          <ac:chgData name="Ангелина Баукина" userId="d84c08b4920c92bd" providerId="LiveId" clId="{83DEC743-39F5-4557-B6F3-ED3F50AD15DF}" dt="2019-01-07T19:53:40.583" v="571" actId="1076"/>
          <ac:picMkLst>
            <pc:docMk/>
            <pc:sldMk cId="0" sldId="261"/>
            <ac:picMk id="5122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53:39.393" v="570" actId="1076"/>
          <ac:picMkLst>
            <pc:docMk/>
            <pc:sldMk cId="0" sldId="261"/>
            <ac:picMk id="5123" creationId="{00000000-0000-0000-0000-000000000000}"/>
          </ac:picMkLst>
        </pc:picChg>
      </pc:sldChg>
      <pc:sldChg chg="addSp modSp del">
        <pc:chgData name="Ангелина Баукина" userId="d84c08b4920c92bd" providerId="LiveId" clId="{83DEC743-39F5-4557-B6F3-ED3F50AD15DF}" dt="2019-05-19T21:39:53.673" v="808" actId="2696"/>
        <pc:sldMkLst>
          <pc:docMk/>
          <pc:sldMk cId="0" sldId="262"/>
        </pc:sldMkLst>
        <pc:spChg chg="mod">
          <ac:chgData name="Ангелина Баукина" userId="d84c08b4920c92bd" providerId="LiveId" clId="{83DEC743-39F5-4557-B6F3-ED3F50AD15DF}" dt="2019-01-07T19:35:39.665" v="371" actId="14100"/>
          <ac:spMkLst>
            <pc:docMk/>
            <pc:sldMk cId="0" sldId="262"/>
            <ac:spMk id="2" creationId="{00000000-0000-0000-0000-000000000000}"/>
          </ac:spMkLst>
        </pc:spChg>
        <pc:picChg chg="add ord">
          <ac:chgData name="Ангелина Баукина" userId="d84c08b4920c92bd" providerId="LiveId" clId="{83DEC743-39F5-4557-B6F3-ED3F50AD15DF}" dt="2019-01-07T19:54:03.830" v="576" actId="171"/>
          <ac:picMkLst>
            <pc:docMk/>
            <pc:sldMk cId="0" sldId="262"/>
            <ac:picMk id="5" creationId="{2F219BA4-7F12-4EA7-ACDA-A6CD579A55A9}"/>
          </ac:picMkLst>
        </pc:picChg>
        <pc:picChg chg="mod">
          <ac:chgData name="Ангелина Баукина" userId="d84c08b4920c92bd" providerId="LiveId" clId="{83DEC743-39F5-4557-B6F3-ED3F50AD15DF}" dt="2019-01-07T19:54:47.566" v="588" actId="14100"/>
          <ac:picMkLst>
            <pc:docMk/>
            <pc:sldMk cId="0" sldId="262"/>
            <ac:picMk id="6146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54:40.935" v="585" actId="1076"/>
          <ac:picMkLst>
            <pc:docMk/>
            <pc:sldMk cId="0" sldId="262"/>
            <ac:picMk id="6147" creationId="{00000000-0000-0000-0000-000000000000}"/>
          </ac:picMkLst>
        </pc:picChg>
      </pc:sldChg>
      <pc:sldChg chg="addSp modSp del">
        <pc:chgData name="Ангелина Баукина" userId="d84c08b4920c92bd" providerId="LiveId" clId="{83DEC743-39F5-4557-B6F3-ED3F50AD15DF}" dt="2019-05-19T21:39:53.689" v="809" actId="2696"/>
        <pc:sldMkLst>
          <pc:docMk/>
          <pc:sldMk cId="0" sldId="263"/>
        </pc:sldMkLst>
        <pc:spChg chg="mod">
          <ac:chgData name="Ангелина Баукина" userId="d84c08b4920c92bd" providerId="LiveId" clId="{83DEC743-39F5-4557-B6F3-ED3F50AD15DF}" dt="2019-01-07T19:55:32.065" v="603" actId="1076"/>
          <ac:spMkLst>
            <pc:docMk/>
            <pc:sldMk cId="0" sldId="263"/>
            <ac:spMk id="2" creationId="{00000000-0000-0000-0000-000000000000}"/>
          </ac:spMkLst>
        </pc:spChg>
        <pc:picChg chg="add ord">
          <ac:chgData name="Ангелина Баукина" userId="d84c08b4920c92bd" providerId="LiveId" clId="{83DEC743-39F5-4557-B6F3-ED3F50AD15DF}" dt="2019-01-07T19:55:06.645" v="592" actId="171"/>
          <ac:picMkLst>
            <pc:docMk/>
            <pc:sldMk cId="0" sldId="263"/>
            <ac:picMk id="5" creationId="{0AACB872-1461-4EDE-9532-229ED17B8CD1}"/>
          </ac:picMkLst>
        </pc:picChg>
        <pc:picChg chg="mod">
          <ac:chgData name="Ангелина Баукина" userId="d84c08b4920c92bd" providerId="LiveId" clId="{83DEC743-39F5-4557-B6F3-ED3F50AD15DF}" dt="2019-01-07T19:55:27.017" v="602" actId="14100"/>
          <ac:picMkLst>
            <pc:docMk/>
            <pc:sldMk cId="0" sldId="263"/>
            <ac:picMk id="7170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55:24.818" v="601" actId="14100"/>
          <ac:picMkLst>
            <pc:docMk/>
            <pc:sldMk cId="0" sldId="263"/>
            <ac:picMk id="7171" creationId="{00000000-0000-0000-0000-000000000000}"/>
          </ac:picMkLst>
        </pc:picChg>
      </pc:sldChg>
      <pc:sldChg chg="addSp modSp del">
        <pc:chgData name="Ангелина Баукина" userId="d84c08b4920c92bd" providerId="LiveId" clId="{83DEC743-39F5-4557-B6F3-ED3F50AD15DF}" dt="2019-05-19T21:39:53.713" v="811" actId="2696"/>
        <pc:sldMkLst>
          <pc:docMk/>
          <pc:sldMk cId="0" sldId="264"/>
        </pc:sldMkLst>
        <pc:spChg chg="mod">
          <ac:chgData name="Ангелина Баукина" userId="d84c08b4920c92bd" providerId="LiveId" clId="{83DEC743-39F5-4557-B6F3-ED3F50AD15DF}" dt="2019-01-07T19:37:39.594" v="408" actId="2711"/>
          <ac:spMkLst>
            <pc:docMk/>
            <pc:sldMk cId="0" sldId="264"/>
            <ac:spMk id="2" creationId="{00000000-0000-0000-0000-000000000000}"/>
          </ac:spMkLst>
        </pc:spChg>
        <pc:picChg chg="add ord">
          <ac:chgData name="Ангелина Баукина" userId="d84c08b4920c92bd" providerId="LiveId" clId="{83DEC743-39F5-4557-B6F3-ED3F50AD15DF}" dt="2019-01-07T19:40:52.816" v="424" actId="171"/>
          <ac:picMkLst>
            <pc:docMk/>
            <pc:sldMk cId="0" sldId="264"/>
            <ac:picMk id="5" creationId="{B74A64C2-5992-4838-B22C-CE613E5AA741}"/>
          </ac:picMkLst>
        </pc:picChg>
        <pc:picChg chg="mod">
          <ac:chgData name="Ангелина Баукина" userId="d84c08b4920c92bd" providerId="LiveId" clId="{83DEC743-39F5-4557-B6F3-ED3F50AD15DF}" dt="2019-01-07T19:41:19.099" v="430" actId="1440"/>
          <ac:picMkLst>
            <pc:docMk/>
            <pc:sldMk cId="0" sldId="264"/>
            <ac:picMk id="8196" creationId="{00000000-0000-0000-0000-000000000000}"/>
          </ac:picMkLst>
        </pc:picChg>
        <pc:picChg chg="mod">
          <ac:chgData name="Ангелина Баукина" userId="d84c08b4920c92bd" providerId="LiveId" clId="{83DEC743-39F5-4557-B6F3-ED3F50AD15DF}" dt="2019-01-07T19:41:25.099" v="432" actId="14100"/>
          <ac:picMkLst>
            <pc:docMk/>
            <pc:sldMk cId="0" sldId="264"/>
            <ac:picMk id="8197" creationId="{00000000-0000-0000-0000-000000000000}"/>
          </ac:picMkLst>
        </pc:picChg>
      </pc:sldChg>
      <pc:sldChg chg="addSp delSp modSp del modAnim">
        <pc:chgData name="Ангелина Баукина" userId="d84c08b4920c92bd" providerId="LiveId" clId="{83DEC743-39F5-4557-B6F3-ED3F50AD15DF}" dt="2019-05-19T21:39:53.741" v="812" actId="2696"/>
        <pc:sldMkLst>
          <pc:docMk/>
          <pc:sldMk cId="0" sldId="265"/>
        </pc:sldMkLst>
        <pc:spChg chg="mod">
          <ac:chgData name="Ангелина Баукина" userId="d84c08b4920c92bd" providerId="LiveId" clId="{83DEC743-39F5-4557-B6F3-ED3F50AD15DF}" dt="2019-01-07T19:40:32.697" v="420" actId="255"/>
          <ac:spMkLst>
            <pc:docMk/>
            <pc:sldMk cId="0" sldId="265"/>
            <ac:spMk id="5" creationId="{00000000-0000-0000-0000-000000000000}"/>
          </ac:spMkLst>
        </pc:spChg>
        <pc:picChg chg="add del mod">
          <ac:chgData name="Ангелина Баукина" userId="d84c08b4920c92bd" providerId="LiveId" clId="{83DEC743-39F5-4557-B6F3-ED3F50AD15DF}" dt="2019-01-07T20:24:53.215" v="803"/>
          <ac:picMkLst>
            <pc:docMk/>
            <pc:sldMk cId="0" sldId="265"/>
            <ac:picMk id="2" creationId="{0EE31A9A-BA8B-4F77-84E3-1F1A1CFC7A20}"/>
          </ac:picMkLst>
        </pc:picChg>
        <pc:picChg chg="add ord">
          <ac:chgData name="Ангелина Баукина" userId="d84c08b4920c92bd" providerId="LiveId" clId="{83DEC743-39F5-4557-B6F3-ED3F50AD15DF}" dt="2019-01-07T20:25:06.293" v="805" actId="171"/>
          <ac:picMkLst>
            <pc:docMk/>
            <pc:sldMk cId="0" sldId="265"/>
            <ac:picMk id="4" creationId="{45FC7D2D-B3B7-4184-821F-FA59D3309EF0}"/>
          </ac:picMkLst>
        </pc:picChg>
        <pc:picChg chg="add del mod ord">
          <ac:chgData name="Ангелина Баукина" userId="d84c08b4920c92bd" providerId="LiveId" clId="{83DEC743-39F5-4557-B6F3-ED3F50AD15DF}" dt="2019-01-07T20:18:25.430" v="798"/>
          <ac:picMkLst>
            <pc:docMk/>
            <pc:sldMk cId="0" sldId="265"/>
            <ac:picMk id="2050" creationId="{F3A5B96B-D4E3-4648-8A07-634D1A89A0E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86BB5-3B50-4D8D-AC34-875A3EC8E6A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9D165-E420-4878-8A0C-48B5A6B216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.permedu.ru/wp-content/uploads/2017/12/post-189248-1280489490.jpg">
            <a:extLst>
              <a:ext uri="{FF2B5EF4-FFF2-40B4-BE49-F238E27FC236}">
                <a16:creationId xmlns:a16="http://schemas.microsoft.com/office/drawing/2014/main" id="{6F4632D1-F543-46DC-B130-FD532CE50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77660" y="512676"/>
            <a:ext cx="7772400" cy="396044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«Гимназия №17»</a:t>
            </a: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г.о.Электросталь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Дистанционный муниципальный отборочный этап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Всероссийского фестиваля «3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D-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фишки»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«Живая шляпа» </a:t>
            </a:r>
            <a:br>
              <a:rPr lang="ru-RU" sz="6000" dirty="0"/>
            </a:b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 мультфильма </a:t>
            </a:r>
            <a:b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сюжету рассказа Н.Н.Носова «Живая шляпа»</a:t>
            </a:r>
            <a:b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при помощи 3</a:t>
            </a:r>
            <a:r>
              <a:rPr lang="en-US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-ручки</a:t>
            </a:r>
            <a:b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365104"/>
            <a:ext cx="4536504" cy="144016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Казакова Ксения, </a:t>
            </a:r>
          </a:p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4а класс</a:t>
            </a:r>
          </a:p>
          <a:p>
            <a:pPr algn="l">
              <a:lnSpc>
                <a:spcPct val="120000"/>
              </a:lnSpc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Руководитель проекта:</a:t>
            </a:r>
          </a:p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Баукина Юлия Александровна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oyadoyasamos.com/wp-content/uploads/2018/04/professional-powerpoint-templates-free-download-projects-to-try-regarding-professional-backgrounds-for-powerpoint-presentations.jpg">
            <a:extLst>
              <a:ext uri="{FF2B5EF4-FFF2-40B4-BE49-F238E27FC236}">
                <a16:creationId xmlns:a16="http://schemas.microsoft.com/office/drawing/2014/main" id="{795A8D30-0F5F-4B77-A1F8-62EBB18FC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99FFF-E3EC-4D8B-8D36-D0628DC1A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" y="476672"/>
            <a:ext cx="8229600" cy="1580289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Коротко о главном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ACF0D2-A38B-4486-80AB-6633249A1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523218"/>
            <a:ext cx="8435280" cy="554461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400" b="1" dirty="0">
                <a:latin typeface="+mj-lt"/>
                <a:cs typeface="Times New Roman" pitchFamily="18" charset="0"/>
              </a:rPr>
              <a:t>1.  Из пластилина лепим части фигурок 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2. Оборачиваем вылепленные детали в фольгу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3. </a:t>
            </a:r>
            <a:r>
              <a:rPr lang="ru-RU" sz="2400" b="1" dirty="0">
                <a:latin typeface="+mj-lt"/>
                <a:cs typeface="Calibri" panose="020F0502020204030204" pitchFamily="34" charset="0"/>
              </a:rPr>
              <a:t>Покрываем</a:t>
            </a:r>
            <a:r>
              <a:rPr lang="ru-RU" sz="2400" b="1" dirty="0">
                <a:latin typeface="+mj-lt"/>
                <a:cs typeface="Times New Roman" pitchFamily="18" charset="0"/>
              </a:rPr>
              <a:t> детали пластиком при помощи 3</a:t>
            </a:r>
            <a:r>
              <a:rPr lang="en-US" sz="2400" b="1" dirty="0">
                <a:latin typeface="+mj-lt"/>
                <a:cs typeface="Times New Roman" pitchFamily="18" charset="0"/>
              </a:rPr>
              <a:t>D </a:t>
            </a:r>
            <a:r>
              <a:rPr lang="ru-RU" sz="2400" b="1" dirty="0">
                <a:latin typeface="+mj-lt"/>
                <a:cs typeface="Times New Roman" pitchFamily="18" charset="0"/>
              </a:rPr>
              <a:t>ручки      (температура 210 градусов, скорость выбирается в зависимости от  элементов детали)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4.  Соединяем детали при помощи зубочисток, чтобы обеспечить подвижность фигурок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5.  Из  двух листов картона делаем площадку размером    30</a:t>
            </a:r>
            <a:r>
              <a:rPr lang="en-US" sz="2400" b="1" dirty="0">
                <a:latin typeface="+mj-lt"/>
                <a:cs typeface="Times New Roman" pitchFamily="18" charset="0"/>
              </a:rPr>
              <a:t>X</a:t>
            </a:r>
            <a:r>
              <a:rPr lang="ru-RU" sz="2400" b="1" dirty="0">
                <a:latin typeface="+mj-lt"/>
                <a:cs typeface="Times New Roman" pitchFamily="18" charset="0"/>
              </a:rPr>
              <a:t>30 (см)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6.  Привязываем к фигуркам прозрачные нити, за которые будем двигать фигурки при видеосъемке</a:t>
            </a:r>
          </a:p>
          <a:p>
            <a:pPr marL="0" lvl="0" indent="0">
              <a:buNone/>
              <a:defRPr/>
            </a:pPr>
            <a:r>
              <a:rPr lang="ru-RU" sz="2400" b="1" dirty="0">
                <a:latin typeface="+mj-lt"/>
                <a:cs typeface="Times New Roman" pitchFamily="18" charset="0"/>
              </a:rPr>
              <a:t>7.  Делаем видеосъемку сюжета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8844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C917D0-022C-4F09-9384-048B9B995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5349" cy="689943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685" y="202431"/>
            <a:ext cx="8641795" cy="2186907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Вот как это было:</a:t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700" b="1" dirty="0">
                <a:solidFill>
                  <a:srgbClr val="002060"/>
                </a:solidFill>
                <a:cs typeface="Times New Roman" pitchFamily="18" charset="0"/>
              </a:rPr>
              <a:t>1. Из пластилина слепили части фигурок: руки , ноги, голову, диван, шкаф, шляпу и  конечно, котенка!</a:t>
            </a:r>
            <a:br>
              <a:rPr lang="ru-RU" sz="2700" b="1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700" b="1" dirty="0">
                <a:solidFill>
                  <a:srgbClr val="00B050"/>
                </a:solidFill>
                <a:cs typeface="Times New Roman" pitchFamily="18" charset="0"/>
              </a:rPr>
              <a:t> 2. Обернули вылепленные детали в фольгу</a:t>
            </a:r>
            <a:b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</a:br>
            <a: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3. Покрыли детали пластиком при помощи 3</a:t>
            </a:r>
            <a:r>
              <a:rPr lang="en-US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D </a:t>
            </a:r>
            <a: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ручки (температура 210 градусов, скорость выбирается в зависимости от  </a:t>
            </a:r>
            <a: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элементов детали)</a:t>
            </a:r>
            <a:b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2700" b="1" dirty="0">
                <a:solidFill>
                  <a:srgbClr val="C00000"/>
                </a:solidFill>
                <a:cs typeface="Calibri" panose="020F0502020204030204" pitchFamily="34" charset="0"/>
              </a:rPr>
              <a:t>4.  Соединили детали при помощи зубочисток,</a:t>
            </a:r>
            <a:br>
              <a:rPr lang="ru-RU" sz="2700" b="1" dirty="0">
                <a:solidFill>
                  <a:srgbClr val="C00000"/>
                </a:solidFill>
                <a:cs typeface="Calibri" panose="020F0502020204030204" pitchFamily="34" charset="0"/>
              </a:rPr>
            </a:br>
            <a:r>
              <a:rPr lang="ru-RU" sz="2700" b="1" dirty="0">
                <a:solidFill>
                  <a:srgbClr val="C00000"/>
                </a:solidFill>
                <a:cs typeface="Calibri" panose="020F0502020204030204" pitchFamily="34" charset="0"/>
              </a:rPr>
              <a:t> чтобы обеспечить подвижность фигурок</a:t>
            </a:r>
            <a:br>
              <a:rPr lang="ru-RU" sz="2200" b="1" dirty="0">
                <a:solidFill>
                  <a:srgbClr val="002060"/>
                </a:solidFill>
                <a:cs typeface="Times New Roman" pitchFamily="18" charset="0"/>
              </a:rPr>
            </a:b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7" name="Picture 2" descr="G:\3д\IMG_20190106_173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336" y="3296062"/>
            <a:ext cx="3580147" cy="2186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G:\3д\IMG_20190106_1731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576" y="3216915"/>
            <a:ext cx="3816424" cy="2345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3д\IMG_20190106_2004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5281" y="4692025"/>
            <a:ext cx="3580147" cy="24098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3д\IMG_20190106_2102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98572" y="4702280"/>
            <a:ext cx="3580147" cy="2349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105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Муниципальное общеобразовательное учреждение  «Гимназия №17» г.о.Электросталь Дистанционный муниципальный отборочный этап Всероссийского фестиваля «3D-фишки»  «Живая шляпа»  Создание  мультфильма  по сюжету рассказа Н.Н.Носова «Живая шляпа»  при помощи 3D-ручки </vt:lpstr>
      <vt:lpstr>Последовательность работы Коротко о главном </vt:lpstr>
      <vt:lpstr>   Вот как это было: 1. Из пластилина слепили части фигурок: руки , ноги, голову, диван, шкаф, шляпу и  конечно, котенка!  2. Обернули вылепленные детали в фольгу 3. Покрыли детали пластиком при помощи 3D ручки (температура 210 градусов, скорость выбирается в зависимости от  элементов детали) 4.  Соединили детали при помощи зубочисток,  чтобы обеспечить подвижность фигурок </vt:lpstr>
    </vt:vector>
  </TitlesOfParts>
  <Company>AUL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«Живая шляпа»  cоздание мультфильма при помощи 3D-ручки</dc:title>
  <dc:creator>SANCHO</dc:creator>
  <cp:lastModifiedBy>Ангелина Баукина</cp:lastModifiedBy>
  <cp:revision>68</cp:revision>
  <dcterms:created xsi:type="dcterms:W3CDTF">2019-01-07T10:49:19Z</dcterms:created>
  <dcterms:modified xsi:type="dcterms:W3CDTF">2019-05-19T21:42:44Z</dcterms:modified>
</cp:coreProperties>
</file>