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Тема урока: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«Характер линий»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599925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Цели урока: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-научиться </a:t>
            </a:r>
            <a:r>
              <a:rPr lang="ru-RU" dirty="0"/>
              <a:t>определять характер </a:t>
            </a:r>
            <a:r>
              <a:rPr lang="ru-RU" dirty="0" smtClean="0"/>
              <a:t>линий;</a:t>
            </a:r>
          </a:p>
          <a:p>
            <a:pPr marL="0" indent="0">
              <a:buNone/>
            </a:pPr>
            <a:r>
              <a:rPr lang="ru-RU" dirty="0" smtClean="0"/>
              <a:t>- выполнить </a:t>
            </a:r>
            <a:r>
              <a:rPr lang="ru-RU" dirty="0"/>
              <a:t>рисунок ветки черной </a:t>
            </a:r>
            <a:r>
              <a:rPr lang="ru-RU" dirty="0" smtClean="0"/>
              <a:t>гуашью.</a:t>
            </a:r>
          </a:p>
        </p:txBody>
      </p:sp>
    </p:spTree>
    <p:extLst>
      <p:ext uri="{BB962C8B-B14F-4D97-AF65-F5344CB8AC3E}">
        <p14:creationId xmlns:p14="http://schemas.microsoft.com/office/powerpoint/2010/main" val="2680926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5400" b="1" dirty="0"/>
              <a:t>Характер</a:t>
            </a:r>
            <a:r>
              <a:rPr lang="ru-RU" sz="5400" dirty="0"/>
              <a:t> – это какие-либо черты, особенности.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54593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8/05/26/2529563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349"/>
            <a:ext cx="4176464" cy="415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85f410e794963459f422102f8af98ea6-sr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744416" cy="471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90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b2042c1e56e462ac3cb0b25ad002ec65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097" y="3734108"/>
            <a:ext cx="528058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736x/ff/2f/a0/ff2fa0da314f234ad1505b2436d957f4--tree-decals-bird-wall-deca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1606"/>
            <a:ext cx="4943984" cy="255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onlygfx.com/wp-content/uploads/2017/02/simple-bare-tree-silhouette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84" y="3068960"/>
            <a:ext cx="2579405" cy="348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0-tub-ru.yandex.net/i?id=a1221a559cc2e070929334eec88e9cf6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84" y="291606"/>
            <a:ext cx="2976265" cy="29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837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 урока: </vt:lpstr>
      <vt:lpstr>Цели урока: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</dc:title>
  <dc:creator>мария</dc:creator>
  <cp:lastModifiedBy>мария</cp:lastModifiedBy>
  <cp:revision>1</cp:revision>
  <dcterms:created xsi:type="dcterms:W3CDTF">2019-04-24T22:09:06Z</dcterms:created>
  <dcterms:modified xsi:type="dcterms:W3CDTF">2019-04-24T22:17:13Z</dcterms:modified>
</cp:coreProperties>
</file>