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1" r:id="rId4"/>
  </p:sldMasterIdLst>
  <p:sldIdLst>
    <p:sldId id="256" r:id="rId5"/>
    <p:sldId id="369" r:id="rId6"/>
    <p:sldId id="379" r:id="rId7"/>
    <p:sldId id="380" r:id="rId8"/>
    <p:sldId id="381" r:id="rId9"/>
    <p:sldId id="382" r:id="rId10"/>
    <p:sldId id="38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78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259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871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33001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113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77487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6506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567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645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80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996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935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069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516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458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954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538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9F002-3B41-4307-9FCC-BEBDD946575F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B32447F-A496-46F1-9ED1-42A2B50BF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959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  <p:sldLayoutId id="2147483824" r:id="rId13"/>
    <p:sldLayoutId id="2147483825" r:id="rId14"/>
    <p:sldLayoutId id="2147483826" r:id="rId15"/>
    <p:sldLayoutId id="21474838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23251" y="260648"/>
            <a:ext cx="5688632" cy="19298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Проект 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Кто </a:t>
            </a:r>
            <a:r>
              <a:rPr lang="ru-RU" sz="4000" dirty="0" smtClean="0">
                <a:solidFill>
                  <a:srgbClr val="002060"/>
                </a:solidFill>
              </a:rPr>
              <a:t>нас защищает.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499992" y="4076406"/>
            <a:ext cx="38599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/>
              <a:t>Работу выполнила ученица 1а класса</a:t>
            </a:r>
          </a:p>
          <a:p>
            <a:pPr algn="r"/>
            <a:r>
              <a:rPr lang="ru-RU" sz="1400" dirty="0" smtClean="0"/>
              <a:t>Средней школы № </a:t>
            </a:r>
            <a:r>
              <a:rPr lang="ru-RU" sz="1400" dirty="0"/>
              <a:t>7</a:t>
            </a:r>
            <a:r>
              <a:rPr lang="ru-RU" sz="1400" dirty="0" smtClean="0"/>
              <a:t> </a:t>
            </a:r>
          </a:p>
          <a:p>
            <a:pPr algn="r"/>
            <a:r>
              <a:rPr lang="ru-RU" sz="1400" b="1" dirty="0" smtClean="0">
                <a:solidFill>
                  <a:schemeClr val="tx2"/>
                </a:solidFill>
              </a:rPr>
              <a:t>Сороченко Арина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07905" y="5949280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Мирный, 2019 г.</a:t>
            </a:r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668089"/>
            <a:ext cx="2088232" cy="287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84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412776"/>
            <a:ext cx="3600400" cy="3941004"/>
          </a:xfrm>
        </p:spPr>
        <p:txBody>
          <a:bodyPr>
            <a:normAutofit fontScale="90000"/>
          </a:bodyPr>
          <a:lstStyle/>
          <a:p>
            <a:r>
              <a:rPr lang="ru-RU" sz="2600" b="1" dirty="0" smtClean="0">
                <a:solidFill>
                  <a:schemeClr val="tx1"/>
                </a:solidFill>
              </a:rPr>
              <a:t>Мой дедушка – Сороченко Константин Васильевич родился  22 января 1959 г. в г. Алма-Ата.  </a:t>
            </a:r>
            <a:br>
              <a:rPr lang="ru-RU" sz="2600" b="1" dirty="0" smtClean="0">
                <a:solidFill>
                  <a:schemeClr val="tx1"/>
                </a:solidFill>
              </a:rPr>
            </a:br>
            <a:r>
              <a:rPr lang="ru-RU" sz="2600" b="1" dirty="0" smtClean="0">
                <a:solidFill>
                  <a:schemeClr val="tx1"/>
                </a:solidFill>
              </a:rPr>
              <a:t>С 1988 по 2005 гг. служил в КГБ, затем в ФСБ, откуда уволился в звании подполковника.</a:t>
            </a:r>
            <a:r>
              <a:rPr lang="ru-RU" sz="1800" b="1" dirty="0" smtClean="0">
                <a:solidFill>
                  <a:schemeClr val="tx1"/>
                </a:solidFill>
              </a:rPr>
              <a:t/>
            </a:r>
            <a:br>
              <a:rPr lang="ru-RU" sz="1800" b="1" dirty="0" smtClean="0">
                <a:solidFill>
                  <a:schemeClr val="tx1"/>
                </a:solidFill>
              </a:rPr>
            </a:b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12776"/>
            <a:ext cx="3672408" cy="3941004"/>
          </a:xfrm>
        </p:spPr>
      </p:pic>
    </p:spTree>
    <p:extLst>
      <p:ext uri="{BB962C8B-B14F-4D97-AF65-F5344CB8AC3E}">
        <p14:creationId xmlns:p14="http://schemas.microsoft.com/office/powerpoint/2010/main" val="91674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5" y="624110"/>
            <a:ext cx="7200800" cy="1652762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Трудовую деятельность дедушка начал в г. </a:t>
            </a:r>
            <a:r>
              <a:rPr lang="ru-RU" sz="2700" dirty="0" smtClean="0"/>
              <a:t>Мирный, </a:t>
            </a:r>
            <a:r>
              <a:rPr lang="ru-RU" sz="2700" dirty="0"/>
              <a:t>затем в 1983 г. переехал на БАМ, в поселок </a:t>
            </a:r>
            <a:r>
              <a:rPr lang="ru-RU" sz="2700" dirty="0" err="1"/>
              <a:t>Удокан</a:t>
            </a:r>
            <a:r>
              <a:rPr lang="ru-RU" sz="2700" dirty="0"/>
              <a:t>, где стал начальником радиорелейного цеха.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275264"/>
            <a:ext cx="4968552" cy="3566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944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7923" y="332656"/>
            <a:ext cx="6589199" cy="1652762"/>
          </a:xfrm>
        </p:spPr>
        <p:txBody>
          <a:bodyPr>
            <a:noAutofit/>
          </a:bodyPr>
          <a:lstStyle/>
          <a:p>
            <a:r>
              <a:rPr lang="ru-RU" sz="2900" dirty="0" smtClean="0"/>
              <a:t>Затем переехал в г. Тында и с 1988 г. поступил на службу в Управление КГБ по Амурской области в звании лейтенанта </a:t>
            </a:r>
            <a:endParaRPr lang="ru-RU" sz="29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191" y="2204865"/>
            <a:ext cx="5296027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542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1396" y="404664"/>
            <a:ext cx="7416823" cy="201280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1989 г. стал старшим лейтенантом, в 1991 году отучился в Высшей школе КГБ в г. Нижний Новгород, после чего получил звание капитана.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436609"/>
            <a:ext cx="4968553" cy="3726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872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124744"/>
            <a:ext cx="7056783" cy="41730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1992 году перевелся в </a:t>
            </a:r>
            <a:r>
              <a:rPr lang="ru-RU" dirty="0" err="1" smtClean="0"/>
              <a:t>Мирнинский</a:t>
            </a:r>
            <a:r>
              <a:rPr lang="ru-RU" dirty="0" smtClean="0"/>
              <a:t> отдел ФСБ по Якутии (Саха). </a:t>
            </a:r>
            <a:br>
              <a:rPr lang="ru-RU" dirty="0" smtClean="0"/>
            </a:br>
            <a:r>
              <a:rPr lang="ru-RU" dirty="0" smtClean="0"/>
              <a:t>Прослужив до 2005 года, демобилизовался с должности старшего уполномоченного по особо важным делам в звании подполковника.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1127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412776"/>
            <a:ext cx="6842720" cy="36689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 долгу службы поймал множество злодеев: расхитителей и террористов. Охранял государственные секреты от иностранных шпионов.</a:t>
            </a:r>
            <a:br>
              <a:rPr lang="ru-RU" dirty="0" smtClean="0"/>
            </a:br>
            <a:r>
              <a:rPr lang="ru-RU" dirty="0" smtClean="0"/>
              <a:t>Я очень горжусь своим дедом.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58770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B6295527E58F2C45BF3A3C82FEB2BCA6" ma:contentTypeVersion="0" ma:contentTypeDescription="Создание документа." ma:contentTypeScope="" ma:versionID="ea97d13637a9fe3d1e2f45c20bfdbff2">
  <xsd:schema xmlns:xsd="http://www.w3.org/2001/XMLSchema" xmlns:p="http://schemas.microsoft.com/office/2006/metadata/properties" targetNamespace="http://schemas.microsoft.com/office/2006/metadata/properties" ma:root="true" ma:fieldsID="53974d1da0c14f073d2cc649cae9f3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9377FA91-90EE-4C57-809C-F56006FD8A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664241-FED3-4F91-8A10-23AE93B6F9BD}">
  <ds:schemaRefs>
    <ds:schemaRef ds:uri="http://purl.org/dc/terms/"/>
    <ds:schemaRef ds:uri="http://www.w3.org/XML/1998/namespace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737C3E33-2DF1-4668-9EDB-0F4D832773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10676</TotalTime>
  <Words>144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Проект  Кто нас защищает. </vt:lpstr>
      <vt:lpstr>Мой дедушка – Сороченко Константин Васильевич родился  22 января 1959 г. в г. Алма-Ата.   С 1988 по 2005 гг. служил в КГБ, затем в ФСБ, откуда уволился в звании подполковника. </vt:lpstr>
      <vt:lpstr>Трудовую деятельность дедушка начал в г. Мирный, затем в 1983 г. переехал на БАМ, в поселок Удокан, где стал начальником радиорелейного цеха. </vt:lpstr>
      <vt:lpstr>Затем переехал в г. Тында и с 1988 г. поступил на службу в Управление КГБ по Амурской области в звании лейтенанта </vt:lpstr>
      <vt:lpstr>В 1989 г. стал старшим лейтенантом, в 1991 году отучился в Высшей школе КГБ в г. Нижний Новгород, после чего получил звание капитана.</vt:lpstr>
      <vt:lpstr>В 1992 году перевелся в Мирнинский отдел ФСБ по Якутии (Саха).  Прослужив до 2005 года, демобилизовался с должности старшего уполномоченного по особо важным делам в звании подполковника.</vt:lpstr>
      <vt:lpstr>По долгу службы поймал множество злодеев: расхитителей и террористов. Охранял государственные секреты от иностранных шпионов. Я очень горжусь своим дедом.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 акционерного общества Русских Электротехнических Заводов «Сименс и Гальске»</dc:title>
  <dc:creator>Сороченко Максим Константинович</dc:creator>
  <cp:lastModifiedBy>Home</cp:lastModifiedBy>
  <cp:revision>187</cp:revision>
  <dcterms:created xsi:type="dcterms:W3CDTF">2014-12-24T08:01:26Z</dcterms:created>
  <dcterms:modified xsi:type="dcterms:W3CDTF">2019-05-19T10:40:53Z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0x010100B6295527E58F2C45BF3A3C82FEB2BCA6</vt:lpwstr>
  </property>
</Properties>
</file>