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Тема: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/>
              <a:t>«</a:t>
            </a:r>
            <a:r>
              <a:rPr lang="ru-RU" sz="6600" b="1" dirty="0"/>
              <a:t>Оригами. Лиса </a:t>
            </a:r>
            <a:r>
              <a:rPr lang="ru-RU" sz="6600" b="1" dirty="0" smtClean="0"/>
              <a:t>»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06919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Цели: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/>
              <a:t>- </a:t>
            </a:r>
            <a:r>
              <a:rPr lang="ru-RU" sz="4400" dirty="0"/>
              <a:t>познакомиться с понятием «оригами»;</a:t>
            </a:r>
          </a:p>
          <a:p>
            <a:pPr marL="0" indent="0">
              <a:buNone/>
            </a:pPr>
            <a:r>
              <a:rPr lang="ru-RU" sz="4400" dirty="0"/>
              <a:t>- научиться выполнять птицу «лису» самостоятельно.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00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b7e81cd18f9951f1f52ad2f0f02e6337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390" y="0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vishivashka.ru/wp-content/uploads/gyravlik_origami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7680"/>
            <a:ext cx="4248472" cy="3568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f32daa74444483a7d918dc3c35afc98f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503" y="3006079"/>
            <a:ext cx="3851920" cy="3851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97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06" y="188640"/>
            <a:ext cx="9170271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855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Тема: </vt:lpstr>
      <vt:lpstr>Цели: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</dc:title>
  <dc:creator>мария</dc:creator>
  <cp:lastModifiedBy>мария</cp:lastModifiedBy>
  <cp:revision>2</cp:revision>
  <dcterms:created xsi:type="dcterms:W3CDTF">2019-04-15T22:51:01Z</dcterms:created>
  <dcterms:modified xsi:type="dcterms:W3CDTF">2019-04-16T05:55:17Z</dcterms:modified>
</cp:coreProperties>
</file>