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2" r:id="rId3"/>
    <p:sldId id="258" r:id="rId4"/>
    <p:sldId id="259" r:id="rId5"/>
    <p:sldId id="284" r:id="rId6"/>
    <p:sldId id="294" r:id="rId7"/>
    <p:sldId id="289" r:id="rId8"/>
    <p:sldId id="298" r:id="rId9"/>
    <p:sldId id="295" r:id="rId10"/>
    <p:sldId id="296" r:id="rId11"/>
    <p:sldId id="29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CBA97-84FF-4995-9D25-F7CDD512F73C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A30AE-7D6A-45F4-A29D-AA8F00685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19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FE288-B4CA-48E4-A360-689566561B35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02D5A-BEE9-41CE-9D07-D931397F6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60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FAA0B-B1F0-407F-B199-C6320DECABE7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07C4A-FD5F-41F0-B256-EF25F2640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3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79E2-08EF-4B23-B4D9-9C22D809FD02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F8241-B1AB-4223-84D4-73E7E0771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87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BEB0F-ED79-47D5-BDAF-EFBAF4A3791D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69455-7E17-4067-B929-F1771DF53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104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56A98-8C11-4CAD-8722-737AE6A8E654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52E49-E2DD-4419-9AAF-8CD25A969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36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F4B3C-F1C2-486E-9A5D-D113CE1173B5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F5C61-F3DB-488C-952D-5C5244712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636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81526-B4D7-4BCC-889F-B13A0D7451E3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75C5B-B746-4B73-8C23-F6194A445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17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2F9EE-B892-4396-8EF8-7D70E829C7F2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AFE58-7863-48B1-924B-690E93083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6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9C612-2E46-4F6F-8D1A-19BAD04DF5E2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7209E-C61E-415B-A724-EB8E66B67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38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16F03-DED2-4D55-8AFB-FA11559327A5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C072F-AB32-48D5-A662-A2D90BA25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33D021-E3CF-4FD8-9174-95924740AF24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42842-1415-4658-82CC-C2BBFE8A4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Объект 2"/>
          <p:cNvSpPr>
            <a:spLocks noGrp="1"/>
          </p:cNvSpPr>
          <p:nvPr>
            <p:ph idx="1"/>
          </p:nvPr>
        </p:nvSpPr>
        <p:spPr>
          <a:xfrm>
            <a:off x="3488" y="0"/>
            <a:ext cx="9140512" cy="685800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2800" b="1" dirty="0"/>
              <a:t>Этот милый, странный душка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 err="1"/>
              <a:t>Беззымянною</a:t>
            </a:r>
            <a:r>
              <a:rPr lang="ru-RU" altLang="ru-RU" sz="2800" b="1" dirty="0"/>
              <a:t> игрушкой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Был когда-то в магазине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Сказки ждал он на витрине,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И дождался, стал известным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Своей </a:t>
            </a:r>
            <a:r>
              <a:rPr lang="ru-RU" altLang="ru-RU" sz="2800" b="1" dirty="0" err="1"/>
              <a:t>сказкою</a:t>
            </a:r>
            <a:r>
              <a:rPr lang="ru-RU" altLang="ru-RU" sz="2800" b="1" dirty="0"/>
              <a:t> чудесной.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Ты </a:t>
            </a:r>
            <a:r>
              <a:rPr lang="ru-RU" altLang="ru-RU" sz="2800" b="1" dirty="0" smtClean="0"/>
              <a:t>меня, малыш</a:t>
            </a:r>
            <a:r>
              <a:rPr lang="ru-RU" altLang="ru-RU" sz="2800" b="1" dirty="0"/>
              <a:t>, послушай,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У него большие уши,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Он коричневого цвета,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Его любят все на свете,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Знает каждая дворняжка,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Друга Гены-…</a:t>
            </a:r>
          </a:p>
          <a:p>
            <a:pPr marL="0" indent="0" algn="just" eaLnBrk="1" hangingPunct="1">
              <a:buFont typeface="Arial" charset="0"/>
              <a:buNone/>
            </a:pPr>
            <a:endParaRPr lang="ru-RU" altLang="ru-RU" b="1" dirty="0" smtClean="0"/>
          </a:p>
          <a:p>
            <a:pPr marL="0" indent="0" algn="just" eaLnBrk="1" hangingPunct="1">
              <a:buFont typeface="Arial" charset="0"/>
              <a:buNone/>
            </a:pPr>
            <a:endParaRPr lang="ru-RU" altLang="ru-RU" sz="4000" b="1" dirty="0" smtClean="0"/>
          </a:p>
          <a:p>
            <a:pPr marL="0" indent="0" algn="just" eaLnBrk="1" hangingPunct="1">
              <a:buFont typeface="Arial" charset="0"/>
              <a:buNone/>
            </a:pPr>
            <a:endParaRPr lang="ru-RU" altLang="ru-RU" sz="4400" b="1" dirty="0" smtClean="0"/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44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Цели урока:</a:t>
            </a: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600200"/>
            <a:ext cx="8642350" cy="4525963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4000" b="1" dirty="0" smtClean="0"/>
              <a:t>1. Познакомиться с биографией автора.</a:t>
            </a:r>
          </a:p>
          <a:p>
            <a:pPr marL="0" indent="0" algn="just" eaLnBrk="1" hangingPunct="1">
              <a:buNone/>
            </a:pPr>
            <a:r>
              <a:rPr lang="ru-RU" altLang="ru-RU" sz="4000" b="1" dirty="0" smtClean="0"/>
              <a:t>2. Познакомиться с произведением автора «Чебурашка».</a:t>
            </a:r>
          </a:p>
        </p:txBody>
      </p:sp>
    </p:spTree>
    <p:extLst>
      <p:ext uri="{BB962C8B-B14F-4D97-AF65-F5344CB8AC3E}">
        <p14:creationId xmlns:p14="http://schemas.microsoft.com/office/powerpoint/2010/main" val="341054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Домашнее задание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Учебник – стр. 139-142 (выразительно </a:t>
            </a:r>
            <a:r>
              <a:rPr lang="ru-RU" sz="3600" b="1" smtClean="0"/>
              <a:t>читать</a:t>
            </a:r>
            <a:r>
              <a:rPr lang="ru-RU" sz="3600" b="1" smtClean="0"/>
              <a:t>).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68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Объект 2"/>
          <p:cNvSpPr>
            <a:spLocks noGrp="1"/>
          </p:cNvSpPr>
          <p:nvPr>
            <p:ph idx="1"/>
          </p:nvPr>
        </p:nvSpPr>
        <p:spPr>
          <a:xfrm>
            <a:off x="3488" y="0"/>
            <a:ext cx="9140512" cy="685800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2800" b="1" dirty="0"/>
              <a:t>Этот милый, странный душка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 err="1"/>
              <a:t>Беззымянною</a:t>
            </a:r>
            <a:r>
              <a:rPr lang="ru-RU" altLang="ru-RU" sz="2800" b="1" dirty="0"/>
              <a:t> игрушкой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Был когда-то в магазине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Сказки ждал он на витрине,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И дождался, стал известным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Своей </a:t>
            </a:r>
            <a:r>
              <a:rPr lang="ru-RU" altLang="ru-RU" sz="2800" b="1" dirty="0" err="1"/>
              <a:t>сказкою</a:t>
            </a:r>
            <a:r>
              <a:rPr lang="ru-RU" altLang="ru-RU" sz="2800" b="1" dirty="0"/>
              <a:t> чудесной.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Ты </a:t>
            </a:r>
            <a:r>
              <a:rPr lang="ru-RU" altLang="ru-RU" sz="2800" b="1" dirty="0" smtClean="0"/>
              <a:t>меня, малыш</a:t>
            </a:r>
            <a:r>
              <a:rPr lang="ru-RU" altLang="ru-RU" sz="2800" b="1" dirty="0"/>
              <a:t>, послушай,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У него большие уши,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Он коричневого цвета,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Его любят все на свете,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Знает каждая дворняжка,</a:t>
            </a:r>
          </a:p>
          <a:p>
            <a:pPr marL="0" indent="0" algn="just" eaLnBrk="1" hangingPunct="1">
              <a:buNone/>
            </a:pPr>
            <a:r>
              <a:rPr lang="ru-RU" altLang="ru-RU" sz="2800" b="1" dirty="0"/>
              <a:t>Друга Гены-…</a:t>
            </a:r>
          </a:p>
          <a:p>
            <a:pPr marL="0" indent="0" algn="just" eaLnBrk="1" hangingPunct="1">
              <a:buFont typeface="Arial" charset="0"/>
              <a:buNone/>
            </a:pPr>
            <a:endParaRPr lang="ru-RU" altLang="ru-RU" b="1" dirty="0" smtClean="0"/>
          </a:p>
          <a:p>
            <a:pPr marL="0" indent="0" algn="just" eaLnBrk="1" hangingPunct="1">
              <a:buFont typeface="Arial" charset="0"/>
              <a:buNone/>
            </a:pPr>
            <a:endParaRPr lang="ru-RU" altLang="ru-RU" sz="4000" b="1" dirty="0" smtClean="0"/>
          </a:p>
          <a:p>
            <a:pPr marL="0" indent="0" algn="just" eaLnBrk="1" hangingPunct="1">
              <a:buFont typeface="Arial" charset="0"/>
              <a:buNone/>
            </a:pPr>
            <a:endParaRPr lang="ru-RU" altLang="ru-RU" sz="4400" b="1" dirty="0" smtClean="0"/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4400" b="1" dirty="0" smtClean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660" y="3537743"/>
            <a:ext cx="3848800" cy="332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44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600200"/>
            <a:ext cx="8713787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ru-RU" altLang="ru-RU" sz="5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ru-RU" altLang="ru-RU" sz="5400" b="1" dirty="0" smtClean="0">
                <a:solidFill>
                  <a:srgbClr val="000000"/>
                </a:solidFill>
              </a:rPr>
              <a:t>Тема урока: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altLang="ru-RU" sz="4400" b="1" dirty="0" smtClean="0"/>
              <a:t>Э. Успенский «Чебурашка»</a:t>
            </a:r>
          </a:p>
          <a:p>
            <a:pPr marL="0" indent="0" algn="just" eaLnBrk="1" hangingPunct="1">
              <a:buFont typeface="Arial" charset="0"/>
              <a:buNone/>
            </a:pPr>
            <a:endParaRPr lang="ru-RU" alt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Цели урока:</a:t>
            </a: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600200"/>
            <a:ext cx="8642350" cy="4525963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4000" b="1" dirty="0" smtClean="0"/>
              <a:t>1. Познакомиться с биографией автора.</a:t>
            </a:r>
          </a:p>
          <a:p>
            <a:pPr marL="0" indent="0" algn="just" eaLnBrk="1" hangingPunct="1">
              <a:buNone/>
            </a:pPr>
            <a:r>
              <a:rPr lang="ru-RU" altLang="ru-RU" sz="4000" b="1" dirty="0" smtClean="0"/>
              <a:t>2. Познакомиться с произведением автора «Чебурашка».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4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4536504" cy="687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6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 dirty="0" smtClean="0"/>
              <a:t>Проверь себя</a:t>
            </a:r>
          </a:p>
        </p:txBody>
      </p:sp>
      <p:sp>
        <p:nvSpPr>
          <p:cNvPr id="7172" name="Объект 2"/>
          <p:cNvSpPr>
            <a:spLocks noGrp="1"/>
          </p:cNvSpPr>
          <p:nvPr>
            <p:ph idx="1"/>
          </p:nvPr>
        </p:nvSpPr>
        <p:spPr>
          <a:xfrm>
            <a:off x="395288" y="1600200"/>
            <a:ext cx="8748712" cy="52578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600" b="1" dirty="0" smtClean="0"/>
              <a:t>1. Как звали любимую игрушку автора?</a:t>
            </a:r>
          </a:p>
          <a:p>
            <a:pPr marL="0" indent="0">
              <a:buNone/>
            </a:pPr>
            <a:r>
              <a:rPr lang="ru-RU" altLang="ru-RU" sz="3600" b="1" dirty="0" smtClean="0"/>
              <a:t>2. Какие оценки бывало, получал Успенский?</a:t>
            </a:r>
          </a:p>
          <a:p>
            <a:pPr marL="0" indent="0">
              <a:buNone/>
            </a:pPr>
            <a:r>
              <a:rPr lang="ru-RU" altLang="ru-RU" sz="3600" b="1" dirty="0" smtClean="0"/>
              <a:t>3. Куда попросил автор принести учебники?</a:t>
            </a:r>
          </a:p>
          <a:p>
            <a:pPr marL="0" indent="0">
              <a:buNone/>
            </a:pPr>
            <a:r>
              <a:rPr lang="ru-RU" altLang="ru-RU" sz="3600" b="1" dirty="0" smtClean="0"/>
              <a:t>4. Где и кем работал Успенский?</a:t>
            </a:r>
          </a:p>
          <a:p>
            <a:pPr marL="0" indent="0">
              <a:buNone/>
            </a:pPr>
            <a:r>
              <a:rPr lang="ru-RU" altLang="ru-RU" sz="3600" b="1" dirty="0" smtClean="0"/>
              <a:t>5. Откуда приплыл Чебурашка?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Критерии чтения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dirty="0" smtClean="0"/>
              <a:t>- выразительность;</a:t>
            </a:r>
          </a:p>
          <a:p>
            <a:pPr>
              <a:buFontTx/>
              <a:buChar char="-"/>
            </a:pPr>
            <a:endParaRPr lang="ru-RU" sz="4400" b="1" dirty="0"/>
          </a:p>
          <a:p>
            <a:pPr marL="0" indent="0">
              <a:buNone/>
            </a:pPr>
            <a:r>
              <a:rPr lang="ru-RU" sz="4400" b="1" dirty="0" smtClean="0"/>
              <a:t>- безошибочность;</a:t>
            </a:r>
          </a:p>
          <a:p>
            <a:pPr marL="0" indent="0">
              <a:buNone/>
            </a:pPr>
            <a:endParaRPr lang="ru-RU" sz="4400" b="1" dirty="0"/>
          </a:p>
          <a:p>
            <a:pPr marL="0" indent="0">
              <a:buNone/>
            </a:pPr>
            <a:r>
              <a:rPr lang="ru-RU" sz="4400" b="1" dirty="0" smtClean="0"/>
              <a:t>- соблюдение интонации.</a:t>
            </a:r>
          </a:p>
        </p:txBody>
      </p:sp>
    </p:spTree>
    <p:extLst>
      <p:ext uri="{BB962C8B-B14F-4D97-AF65-F5344CB8AC3E}">
        <p14:creationId xmlns:p14="http://schemas.microsoft.com/office/powerpoint/2010/main" val="13406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600200"/>
            <a:ext cx="8713787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ru-RU" altLang="ru-RU" sz="5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ru-RU" altLang="ru-RU" sz="5400" b="1" dirty="0" smtClean="0">
                <a:solidFill>
                  <a:srgbClr val="000000"/>
                </a:solidFill>
              </a:rPr>
              <a:t>Тема урока: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altLang="ru-RU" sz="4400" b="1" dirty="0" smtClean="0"/>
              <a:t>Э. Успенский «Чебурашка»</a:t>
            </a:r>
          </a:p>
          <a:p>
            <a:pPr marL="0" indent="0" algn="just" eaLnBrk="1" hangingPunct="1">
              <a:buFont typeface="Arial" charset="0"/>
              <a:buNone/>
            </a:pPr>
            <a:endParaRPr lang="ru-RU" altLang="ru-RU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3300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232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Цели урока:</vt:lpstr>
      <vt:lpstr>Презентация PowerPoint</vt:lpstr>
      <vt:lpstr>Презентация PowerPoint</vt:lpstr>
      <vt:lpstr>Проверь себя</vt:lpstr>
      <vt:lpstr>Критерии чтения</vt:lpstr>
      <vt:lpstr>Презентация PowerPoint</vt:lpstr>
      <vt:lpstr>Цели урока: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АНТОН</cp:lastModifiedBy>
  <cp:revision>11</cp:revision>
  <dcterms:created xsi:type="dcterms:W3CDTF">2018-10-18T15:32:42Z</dcterms:created>
  <dcterms:modified xsi:type="dcterms:W3CDTF">2019-04-06T18:03:21Z</dcterms:modified>
</cp:coreProperties>
</file>