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8E639A-446D-431F-9C27-00D5FF3D2F57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959CC3-44FA-4422-8AC9-C08E88303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кола - Все о хиромант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0"/>
            <a:ext cx="8297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err="1" smtClean="0">
                <a:solidFill>
                  <a:srgbClr val="7030A0"/>
                </a:solidFill>
              </a:rPr>
              <a:t>Meine</a:t>
            </a:r>
            <a:r>
              <a:rPr lang="en-US" sz="5400" b="1" i="1" dirty="0" smtClean="0">
                <a:solidFill>
                  <a:srgbClr val="7030A0"/>
                </a:solidFill>
              </a:rPr>
              <a:t> </a:t>
            </a:r>
            <a:r>
              <a:rPr lang="en-US" sz="5400" b="1" i="1" dirty="0" err="1" smtClean="0">
                <a:solidFill>
                  <a:srgbClr val="7030A0"/>
                </a:solidFill>
              </a:rPr>
              <a:t>Traumschule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5286388"/>
            <a:ext cx="36433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Подготовила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у</a:t>
            </a:r>
            <a:r>
              <a:rPr lang="ru-RU" sz="2000" b="1" dirty="0" smtClean="0">
                <a:solidFill>
                  <a:srgbClr val="FF0000"/>
                </a:solidFill>
              </a:rPr>
              <a:t>ченица 6 класса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МБОУ СОШ п.Солидарность</a:t>
            </a:r>
          </a:p>
          <a:p>
            <a:pPr algn="ctr"/>
            <a:r>
              <a:rPr lang="ru-RU" sz="2800" b="1" smtClean="0">
                <a:solidFill>
                  <a:srgbClr val="FF0000"/>
                </a:solidFill>
              </a:rPr>
              <a:t>Пронина Екатерина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177545">
            <a:off x="3055711" y="3138625"/>
            <a:ext cx="1665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</a:t>
            </a:r>
            <a:r>
              <a:rPr lang="en-US" sz="3600" b="1" dirty="0" err="1" smtClean="0"/>
              <a:t>Schule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сё для фотошопа, фотошоп, photosh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7" y="1071546"/>
            <a:ext cx="70009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002060"/>
                </a:solidFill>
              </a:rPr>
              <a:t>Ich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heisse</a:t>
            </a:r>
            <a:r>
              <a:rPr lang="en-US" sz="3600" b="1" dirty="0" smtClean="0">
                <a:solidFill>
                  <a:srgbClr val="002060"/>
                </a:solidFill>
              </a:rPr>
              <a:t> Regina. </a:t>
            </a:r>
            <a:r>
              <a:rPr lang="en-US" sz="3600" b="1" dirty="0" err="1" smtClean="0">
                <a:solidFill>
                  <a:srgbClr val="002060"/>
                </a:solidFill>
              </a:rPr>
              <a:t>Ich</a:t>
            </a:r>
            <a:r>
              <a:rPr lang="en-US" sz="3600" b="1" dirty="0" smtClean="0">
                <a:solidFill>
                  <a:srgbClr val="002060"/>
                </a:solidFill>
              </a:rPr>
              <a:t> bin 12 </a:t>
            </a:r>
            <a:r>
              <a:rPr lang="en-US" sz="3600" b="1" dirty="0" err="1" smtClean="0">
                <a:solidFill>
                  <a:srgbClr val="002060"/>
                </a:solidFill>
              </a:rPr>
              <a:t>Jahre</a:t>
            </a:r>
            <a:r>
              <a:rPr lang="en-US" sz="3600" b="1" dirty="0" smtClean="0">
                <a:solidFill>
                  <a:srgbClr val="002060"/>
                </a:solidFill>
              </a:rPr>
              <a:t> alt. </a:t>
            </a:r>
            <a:r>
              <a:rPr lang="en-US" sz="3600" b="1" dirty="0" err="1" smtClean="0">
                <a:solidFill>
                  <a:srgbClr val="002060"/>
                </a:solidFill>
              </a:rPr>
              <a:t>Ich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komme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aus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Elez</a:t>
            </a:r>
            <a:r>
              <a:rPr lang="en-US" sz="3600" b="1" dirty="0" smtClean="0">
                <a:solidFill>
                  <a:srgbClr val="002060"/>
                </a:solidFill>
              </a:rPr>
              <a:t>. </a:t>
            </a:r>
            <a:r>
              <a:rPr lang="en-US" sz="3600" b="1" dirty="0" err="1" smtClean="0">
                <a:solidFill>
                  <a:srgbClr val="002060"/>
                </a:solidFill>
              </a:rPr>
              <a:t>Elez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ist</a:t>
            </a:r>
            <a:r>
              <a:rPr lang="en-US" sz="3600" b="1" dirty="0" smtClean="0">
                <a:solidFill>
                  <a:srgbClr val="002060"/>
                </a:solidFill>
              </a:rPr>
              <a:t> alt, </a:t>
            </a:r>
            <a:r>
              <a:rPr lang="en-US" sz="3600" b="1" dirty="0" err="1" smtClean="0">
                <a:solidFill>
                  <a:srgbClr val="002060"/>
                </a:solidFill>
              </a:rPr>
              <a:t>aber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schön,grün</a:t>
            </a:r>
            <a:r>
              <a:rPr lang="en-US" sz="3600" b="1" dirty="0" smtClean="0">
                <a:solidFill>
                  <a:srgbClr val="002060"/>
                </a:solidFill>
              </a:rPr>
              <a:t>. Mir </a:t>
            </a:r>
            <a:r>
              <a:rPr lang="en-US" sz="3600" b="1" dirty="0" err="1" smtClean="0">
                <a:solidFill>
                  <a:srgbClr val="002060"/>
                </a:solidFill>
              </a:rPr>
              <a:t>gafȧllt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meine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Stadt</a:t>
            </a:r>
            <a:r>
              <a:rPr lang="en-US" sz="3600" b="1" dirty="0" smtClean="0">
                <a:solidFill>
                  <a:srgbClr val="002060"/>
                </a:solidFill>
              </a:rPr>
              <a:t>. </a:t>
            </a:r>
            <a:r>
              <a:rPr lang="en-US" sz="3600" b="1" dirty="0" err="1" smtClean="0">
                <a:solidFill>
                  <a:srgbClr val="002060"/>
                </a:solidFill>
              </a:rPr>
              <a:t>Ich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lerne</a:t>
            </a:r>
            <a:r>
              <a:rPr lang="en-US" sz="3600" b="1" dirty="0" smtClean="0">
                <a:solidFill>
                  <a:srgbClr val="002060"/>
                </a:solidFill>
              </a:rPr>
              <a:t> in </a:t>
            </a:r>
            <a:r>
              <a:rPr lang="en-US" sz="3600" b="1" dirty="0" err="1" smtClean="0">
                <a:solidFill>
                  <a:srgbClr val="002060"/>
                </a:solidFill>
              </a:rPr>
              <a:t>der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Klasse</a:t>
            </a:r>
            <a:r>
              <a:rPr lang="en-US" sz="3600" b="1" dirty="0" smtClean="0">
                <a:solidFill>
                  <a:srgbClr val="002060"/>
                </a:solidFill>
              </a:rPr>
              <a:t> 6.Ich </a:t>
            </a:r>
            <a:r>
              <a:rPr lang="en-US" sz="3600" b="1" dirty="0" err="1" smtClean="0">
                <a:solidFill>
                  <a:srgbClr val="002060"/>
                </a:solidFill>
              </a:rPr>
              <a:t>lerne</a:t>
            </a:r>
            <a:r>
              <a:rPr lang="en-US" sz="3600" b="1" dirty="0" smtClean="0">
                <a:solidFill>
                  <a:srgbClr val="002060"/>
                </a:solidFill>
              </a:rPr>
              <a:t> gut. </a:t>
            </a:r>
          </a:p>
          <a:p>
            <a:r>
              <a:rPr lang="en-US" sz="3600" b="1" dirty="0" err="1" smtClean="0">
                <a:solidFill>
                  <a:srgbClr val="002060"/>
                </a:solidFill>
              </a:rPr>
              <a:t>Meine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Schule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ist</a:t>
            </a:r>
            <a:r>
              <a:rPr lang="en-US" sz="3600" b="1" dirty="0" smtClean="0">
                <a:solidFill>
                  <a:srgbClr val="002060"/>
                </a:solidFill>
              </a:rPr>
              <a:t> gross, </a:t>
            </a:r>
            <a:r>
              <a:rPr lang="en-US" sz="3600" b="1" dirty="0" err="1" smtClean="0">
                <a:solidFill>
                  <a:srgbClr val="002060"/>
                </a:solidFill>
              </a:rPr>
              <a:t>schön</a:t>
            </a:r>
            <a:r>
              <a:rPr lang="en-US" sz="3600" b="1" dirty="0" smtClean="0">
                <a:solidFill>
                  <a:srgbClr val="002060"/>
                </a:solidFill>
              </a:rPr>
              <a:t>, </a:t>
            </a:r>
            <a:r>
              <a:rPr lang="en-US" sz="3600" b="1" dirty="0" err="1" smtClean="0">
                <a:solidFill>
                  <a:srgbClr val="002060"/>
                </a:solidFill>
              </a:rPr>
              <a:t>grün</a:t>
            </a:r>
            <a:r>
              <a:rPr lang="en-US" sz="3600" b="1" dirty="0" smtClean="0">
                <a:solidFill>
                  <a:srgbClr val="002060"/>
                </a:solidFill>
              </a:rPr>
              <a:t>, </a:t>
            </a:r>
            <a:r>
              <a:rPr lang="en-US" sz="3600" b="1" dirty="0" err="1" smtClean="0">
                <a:solidFill>
                  <a:srgbClr val="002060"/>
                </a:solidFill>
              </a:rPr>
              <a:t>scmutzig,dreistockig</a:t>
            </a:r>
            <a:r>
              <a:rPr lang="en-US" sz="3600" b="1" dirty="0" smtClean="0">
                <a:solidFill>
                  <a:srgbClr val="002060"/>
                </a:solidFill>
              </a:rPr>
              <a:t>. </a:t>
            </a:r>
            <a:r>
              <a:rPr lang="en-US" sz="3600" b="1" dirty="0" err="1" smtClean="0">
                <a:solidFill>
                  <a:srgbClr val="002060"/>
                </a:solidFill>
              </a:rPr>
              <a:t>Aber</a:t>
            </a:r>
            <a:r>
              <a:rPr lang="en-US" sz="3600" b="1" dirty="0" smtClean="0">
                <a:solidFill>
                  <a:srgbClr val="002060"/>
                </a:solidFill>
              </a:rPr>
              <a:t>……..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о нашей школе - Сочинения по всем темама: школьные и вступитель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2" y="35716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err="1" smtClean="0">
                <a:solidFill>
                  <a:srgbClr val="FF0000"/>
                </a:solidFill>
              </a:rPr>
              <a:t>Meine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</a:rPr>
              <a:t>Traumschule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916095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FF00"/>
                </a:solidFill>
              </a:rPr>
              <a:t>…..</a:t>
            </a:r>
            <a:r>
              <a:rPr lang="en-US" sz="3200" b="1" i="1" dirty="0" err="1" smtClean="0">
                <a:solidFill>
                  <a:srgbClr val="FFFF00"/>
                </a:solidFill>
              </a:rPr>
              <a:t>Ich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möchte</a:t>
            </a:r>
            <a:r>
              <a:rPr lang="en-US" sz="3200" b="1" i="1" dirty="0" smtClean="0">
                <a:solidFill>
                  <a:srgbClr val="FFFF00"/>
                </a:solidFill>
              </a:rPr>
              <a:t> , die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Schule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meiner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Traume</a:t>
            </a:r>
            <a:r>
              <a:rPr lang="en-US" sz="3200" b="1" i="1" dirty="0" smtClean="0">
                <a:solidFill>
                  <a:srgbClr val="FFFF00"/>
                </a:solidFill>
              </a:rPr>
              <a:t> war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sehr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schön</a:t>
            </a:r>
            <a:r>
              <a:rPr lang="en-US" sz="3200" b="1" i="1" dirty="0" smtClean="0">
                <a:solidFill>
                  <a:srgbClr val="FFFF00"/>
                </a:solidFill>
              </a:rPr>
              <a:t> und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stillvoll</a:t>
            </a:r>
            <a:r>
              <a:rPr lang="en-US" sz="3200" b="1" i="1" dirty="0" smtClean="0">
                <a:solidFill>
                  <a:srgbClr val="FFFF00"/>
                </a:solidFill>
              </a:rPr>
              <a:t>.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Sie</a:t>
            </a:r>
            <a:r>
              <a:rPr lang="en-US" sz="3200" b="1" i="1" dirty="0" smtClean="0">
                <a:solidFill>
                  <a:srgbClr val="FFFF00"/>
                </a:solidFill>
              </a:rPr>
              <a:t> hat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verschiedene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Arbeitsgemeinschaften</a:t>
            </a:r>
            <a:r>
              <a:rPr lang="en-US" sz="3200" b="1" i="1" dirty="0" smtClean="0">
                <a:solidFill>
                  <a:srgbClr val="FFFF00"/>
                </a:solidFill>
              </a:rPr>
              <a:t>.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Sie</a:t>
            </a:r>
            <a:r>
              <a:rPr lang="en-US" sz="3200" b="1" i="1" dirty="0" smtClean="0">
                <a:solidFill>
                  <a:srgbClr val="FFFF00"/>
                </a:solidFill>
              </a:rPr>
              <a:t> hat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wenige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Hausaufgaben</a:t>
            </a:r>
            <a:r>
              <a:rPr lang="en-US" sz="3200" b="1" i="1" dirty="0" smtClean="0">
                <a:solidFill>
                  <a:srgbClr val="FFFF00"/>
                </a:solidFill>
              </a:rPr>
              <a:t>. Die </a:t>
            </a:r>
            <a:r>
              <a:rPr lang="en-US" sz="3200" b="1" i="1" dirty="0" err="1">
                <a:solidFill>
                  <a:srgbClr val="FFFF00"/>
                </a:solidFill>
              </a:rPr>
              <a:t>K</a:t>
            </a:r>
            <a:r>
              <a:rPr lang="en-US" sz="3200" b="1" i="1" dirty="0" err="1" smtClean="0">
                <a:solidFill>
                  <a:srgbClr val="FFFF00"/>
                </a:solidFill>
              </a:rPr>
              <a:t>leidung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ist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bei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allen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unterschiedlich</a:t>
            </a:r>
            <a:r>
              <a:rPr lang="en-US" sz="3200" b="1" i="1" dirty="0" smtClean="0">
                <a:solidFill>
                  <a:srgbClr val="FFFF00"/>
                </a:solidFill>
              </a:rPr>
              <a:t>,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wer</a:t>
            </a:r>
            <a:r>
              <a:rPr lang="en-US" sz="3200" b="1" i="1" dirty="0" smtClean="0">
                <a:solidFill>
                  <a:srgbClr val="FFFF00"/>
                </a:solidFill>
              </a:rPr>
              <a:t> das, was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will.Die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Lehrerin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sind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höflich,nicht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schreien.Der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Direktor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ist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sehr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gut.Und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unsereKlassenleiterin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lobte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uns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immer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ein.Ich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möchte,dass</a:t>
            </a:r>
            <a:r>
              <a:rPr lang="en-US" sz="3200" b="1" i="1" dirty="0" smtClean="0">
                <a:solidFill>
                  <a:srgbClr val="FFFF00"/>
                </a:solidFill>
              </a:rPr>
              <a:t> in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der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Schule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meiner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Traume</a:t>
            </a:r>
            <a:r>
              <a:rPr lang="en-US" sz="3200" b="1" i="1" dirty="0" smtClean="0">
                <a:solidFill>
                  <a:srgbClr val="FFFF00"/>
                </a:solidFill>
              </a:rPr>
              <a:t> war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nicht</a:t>
            </a:r>
            <a:r>
              <a:rPr lang="en-US" sz="3200" b="1" i="1" dirty="0" smtClean="0">
                <a:solidFill>
                  <a:srgbClr val="FFFF00"/>
                </a:solidFill>
              </a:rPr>
              <a:t> die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Bücher,sondern</a:t>
            </a:r>
            <a:r>
              <a:rPr lang="en-US" sz="3200" b="1" i="1" dirty="0" smtClean="0">
                <a:solidFill>
                  <a:srgbClr val="FFFF00"/>
                </a:solidFill>
              </a:rPr>
              <a:t> Computer und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verschiedene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Tablets.Sie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sollte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nicht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anders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sein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als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andere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Schulen</a:t>
            </a:r>
            <a:r>
              <a:rPr lang="en-US" sz="3200" b="1" i="1" dirty="0" smtClean="0">
                <a:solidFill>
                  <a:srgbClr val="FFFF00"/>
                </a:solidFill>
              </a:rPr>
              <a:t> und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sollte</a:t>
            </a:r>
            <a:r>
              <a:rPr lang="en-US" sz="3200" b="1" i="1" dirty="0" smtClean="0">
                <a:solidFill>
                  <a:srgbClr val="FFFF00"/>
                </a:solidFill>
              </a:rPr>
              <a:t> das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beste</a:t>
            </a:r>
            <a:r>
              <a:rPr lang="en-US" sz="3200" b="1" i="1" dirty="0" smtClean="0">
                <a:solidFill>
                  <a:srgbClr val="FFFF00"/>
                </a:solidFill>
              </a:rPr>
              <a:t>.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Sie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ist</a:t>
            </a:r>
            <a:r>
              <a:rPr lang="en-US" sz="3200" b="1" i="1" dirty="0" smtClean="0">
                <a:solidFill>
                  <a:srgbClr val="FFFF00"/>
                </a:solidFill>
              </a:rPr>
              <a:t> die 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beste</a:t>
            </a:r>
            <a:r>
              <a:rPr lang="en-US" sz="3200" b="1" i="1" dirty="0" smtClean="0">
                <a:solidFill>
                  <a:srgbClr val="FFFF00"/>
                </a:solidFill>
              </a:rPr>
              <a:t> in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meiner</a:t>
            </a:r>
            <a:r>
              <a:rPr lang="en-US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i="1" dirty="0" err="1" smtClean="0">
                <a:solidFill>
                  <a:srgbClr val="FFFF00"/>
                </a:solidFill>
              </a:rPr>
              <a:t>Stadt</a:t>
            </a:r>
            <a:r>
              <a:rPr lang="en-US" sz="3200" b="1" i="1" dirty="0" smtClean="0">
                <a:solidFill>
                  <a:srgbClr val="FFFF00"/>
                </a:solidFill>
              </a:rPr>
              <a:t>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Чистый лист"/>
          <p:cNvPicPr>
            <a:picLocks noChangeAspect="1" noChangeArrowheads="1"/>
          </p:cNvPicPr>
          <p:nvPr/>
        </p:nvPicPr>
        <p:blipFill>
          <a:blip r:embed="rId2"/>
          <a:srcRect t="25453" r="1574"/>
          <a:stretch>
            <a:fillRect/>
          </a:stretch>
        </p:blipFill>
        <p:spPr bwMode="auto">
          <a:xfrm>
            <a:off x="0" y="0"/>
            <a:ext cx="3786182" cy="2214554"/>
          </a:xfrm>
          <a:prstGeom prst="rect">
            <a:avLst/>
          </a:prstGeom>
          <a:noFill/>
        </p:spPr>
      </p:pic>
      <p:pic>
        <p:nvPicPr>
          <p:cNvPr id="29704" name="Picture 8" descr="Тренажерный зал :: Тренажерный зал"/>
          <p:cNvPicPr>
            <a:picLocks noChangeAspect="1" noChangeArrowheads="1"/>
          </p:cNvPicPr>
          <p:nvPr/>
        </p:nvPicPr>
        <p:blipFill>
          <a:blip r:embed="rId3"/>
          <a:srcRect t="23333"/>
          <a:stretch>
            <a:fillRect/>
          </a:stretch>
        </p:blipFill>
        <p:spPr bwMode="auto">
          <a:xfrm>
            <a:off x="0" y="2214554"/>
            <a:ext cx="3857620" cy="2214578"/>
          </a:xfrm>
          <a:prstGeom prst="rect">
            <a:avLst/>
          </a:prstGeom>
          <a:noFill/>
        </p:spPr>
      </p:pic>
      <p:pic>
        <p:nvPicPr>
          <p:cNvPr id="29706" name="Picture 10" descr="Московская семья"/>
          <p:cNvPicPr>
            <a:picLocks noChangeAspect="1" noChangeArrowheads="1"/>
          </p:cNvPicPr>
          <p:nvPr/>
        </p:nvPicPr>
        <p:blipFill>
          <a:blip r:embed="rId4"/>
          <a:srcRect l="6000" t="25356" r="5999" b="9252"/>
          <a:stretch>
            <a:fillRect/>
          </a:stretch>
        </p:blipFill>
        <p:spPr bwMode="auto">
          <a:xfrm>
            <a:off x="0" y="4429108"/>
            <a:ext cx="3857620" cy="2428892"/>
          </a:xfrm>
          <a:prstGeom prst="rect">
            <a:avLst/>
          </a:prstGeom>
          <a:noFill/>
        </p:spPr>
      </p:pic>
      <p:pic>
        <p:nvPicPr>
          <p:cNvPr id="29708" name="Picture 12" descr="Дом моей мечты - Компания Тандем Самара"/>
          <p:cNvPicPr>
            <a:picLocks noChangeAspect="1" noChangeArrowheads="1"/>
          </p:cNvPicPr>
          <p:nvPr/>
        </p:nvPicPr>
        <p:blipFill>
          <a:blip r:embed="rId5"/>
          <a:srcRect l="12500" t="44671"/>
          <a:stretch>
            <a:fillRect/>
          </a:stretch>
        </p:blipFill>
        <p:spPr bwMode="auto">
          <a:xfrm>
            <a:off x="3786182" y="0"/>
            <a:ext cx="3429024" cy="2214554"/>
          </a:xfrm>
          <a:prstGeom prst="rect">
            <a:avLst/>
          </a:prstGeom>
          <a:noFill/>
        </p:spPr>
      </p:pic>
      <p:pic>
        <p:nvPicPr>
          <p:cNvPr id="29710" name="Picture 14" descr="tvidi.ru Самые необычные школы"/>
          <p:cNvPicPr>
            <a:picLocks noChangeAspect="1" noChangeArrowheads="1"/>
          </p:cNvPicPr>
          <p:nvPr/>
        </p:nvPicPr>
        <p:blipFill>
          <a:blip r:embed="rId6"/>
          <a:srcRect l="7500" t="5515" r="9999" b="11764"/>
          <a:stretch>
            <a:fillRect/>
          </a:stretch>
        </p:blipFill>
        <p:spPr bwMode="auto">
          <a:xfrm>
            <a:off x="3786182" y="2214554"/>
            <a:ext cx="3500462" cy="2214578"/>
          </a:xfrm>
          <a:prstGeom prst="rect">
            <a:avLst/>
          </a:prstGeom>
          <a:noFill/>
        </p:spPr>
      </p:pic>
      <p:pic>
        <p:nvPicPr>
          <p:cNvPr id="29712" name="Picture 16" descr="начальная школа преподаватель гимназии выезд - Самара"/>
          <p:cNvPicPr>
            <a:picLocks noChangeAspect="1" noChangeArrowheads="1"/>
          </p:cNvPicPr>
          <p:nvPr/>
        </p:nvPicPr>
        <p:blipFill>
          <a:blip r:embed="rId7"/>
          <a:srcRect l="7500" t="9657" r="2499" b="14699"/>
          <a:stretch>
            <a:fillRect/>
          </a:stretch>
        </p:blipFill>
        <p:spPr bwMode="auto">
          <a:xfrm>
            <a:off x="3786182" y="4429132"/>
            <a:ext cx="3571900" cy="242886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358082" y="0"/>
            <a:ext cx="178591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b="1" i="1" dirty="0" smtClean="0">
                <a:solidFill>
                  <a:schemeClr val="tx1">
                    <a:lumMod val="95000"/>
                  </a:schemeClr>
                </a:solidFill>
              </a:rPr>
              <a:t>M</a:t>
            </a:r>
          </a:p>
          <a:p>
            <a:pPr algn="ctr"/>
            <a:r>
              <a:rPr lang="en-US" sz="2800" b="1" i="1" dirty="0" smtClean="0">
                <a:solidFill>
                  <a:schemeClr val="tx1">
                    <a:lumMod val="95000"/>
                  </a:schemeClr>
                </a:solidFill>
              </a:rPr>
              <a:t>E</a:t>
            </a:r>
          </a:p>
          <a:p>
            <a:pPr algn="ctr"/>
            <a:r>
              <a:rPr lang="en-US" sz="2800" b="1" i="1" dirty="0" smtClean="0">
                <a:solidFill>
                  <a:schemeClr val="tx1">
                    <a:lumMod val="95000"/>
                  </a:schemeClr>
                </a:solidFill>
              </a:rPr>
              <a:t>I</a:t>
            </a:r>
          </a:p>
          <a:p>
            <a:pPr algn="ctr"/>
            <a:r>
              <a:rPr lang="en-US" sz="2800" b="1" i="1" dirty="0" smtClean="0">
                <a:solidFill>
                  <a:schemeClr val="tx1">
                    <a:lumMod val="95000"/>
                  </a:schemeClr>
                </a:solidFill>
              </a:rPr>
              <a:t>N</a:t>
            </a:r>
          </a:p>
          <a:p>
            <a:pPr algn="ctr"/>
            <a:r>
              <a:rPr lang="en-US" sz="2800" b="1" i="1" dirty="0" smtClean="0">
                <a:solidFill>
                  <a:schemeClr val="tx1">
                    <a:lumMod val="95000"/>
                  </a:schemeClr>
                </a:solidFill>
              </a:rPr>
              <a:t>E</a:t>
            </a:r>
          </a:p>
          <a:p>
            <a:pPr algn="ctr"/>
            <a:endParaRPr lang="en-US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T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R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A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U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M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S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C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H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U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L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E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166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Лилия</cp:lastModifiedBy>
  <cp:revision>7</cp:revision>
  <dcterms:created xsi:type="dcterms:W3CDTF">2014-12-29T20:20:49Z</dcterms:created>
  <dcterms:modified xsi:type="dcterms:W3CDTF">2019-05-20T20:20:58Z</dcterms:modified>
</cp:coreProperties>
</file>