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74" r:id="rId12"/>
    <p:sldId id="269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5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>
                <a:solidFill>
                  <a:srgbClr val="FF0000"/>
                </a:solidFill>
              </a:rPr>
              <a:t>Тема урока: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/>
              <a:t>«</a:t>
            </a:r>
            <a:r>
              <a:rPr lang="ru-RU" sz="5400" b="1" dirty="0"/>
              <a:t>Путешествие в Москву</a:t>
            </a:r>
            <a:r>
              <a:rPr lang="ru-RU" sz="5400" b="1" dirty="0" smtClean="0"/>
              <a:t>»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912747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view-photo.ru/wp-content/uploads/2016/05/DSC0169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6481"/>
            <a:ext cx="8136904" cy="542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2069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otlivka.info/wp-content/uploads/2017/05/8b571920a367c3bd61ea7128685663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2080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67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avatars.mds.yandex.net/get-pdb/49816/6511b79d-20d9-4b67-804d-e1147598f62d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9390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johnsonkhoo.files.wordpress.com/2015/05/pod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72575" cy="519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221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698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Цели урока: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dirty="0" smtClean="0"/>
              <a:t>- </a:t>
            </a:r>
            <a:r>
              <a:rPr lang="ru-RU" sz="3600" b="1" dirty="0"/>
              <a:t>узнать историю Москвы; </a:t>
            </a:r>
          </a:p>
          <a:p>
            <a:pPr marL="0" indent="0">
              <a:buNone/>
            </a:pPr>
            <a:r>
              <a:rPr lang="ru-RU" sz="3600" b="1" dirty="0"/>
              <a:t>- узнать, что такое план;</a:t>
            </a:r>
          </a:p>
          <a:p>
            <a:pPr marL="0" indent="0">
              <a:buNone/>
            </a:pPr>
            <a:r>
              <a:rPr lang="ru-RU" sz="3600" b="1" dirty="0"/>
              <a:t>- узнать, как выглядит Москва на плане;</a:t>
            </a:r>
          </a:p>
          <a:p>
            <a:pPr marL="0" indent="0">
              <a:buNone/>
            </a:pPr>
            <a:r>
              <a:rPr lang="ru-RU" sz="3600" b="1" dirty="0"/>
              <a:t>- посмотреть достопримечательности </a:t>
            </a:r>
            <a:r>
              <a:rPr lang="ru-RU" sz="3600" b="1" dirty="0" smtClean="0"/>
              <a:t>Москвы;</a:t>
            </a:r>
          </a:p>
          <a:p>
            <a:pPr marL="0" indent="0">
              <a:buNone/>
            </a:pPr>
            <a:r>
              <a:rPr lang="ru-RU" sz="3600" b="1" dirty="0"/>
              <a:t>- узнать значение Кремля для нашей страны; </a:t>
            </a:r>
          </a:p>
          <a:p>
            <a:pPr marL="0" indent="0">
              <a:buNone/>
            </a:pPr>
            <a:r>
              <a:rPr lang="ru-RU" sz="3600" b="1" dirty="0"/>
              <a:t>-  узнать о достопримечательностях Московского Кремля и Красной площади. </a:t>
            </a:r>
            <a:endParaRPr lang="ru-RU" sz="36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31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5975049d8b8c48c67559f306225a3628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8662290" cy="5771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82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tatic.tildacdn.com/tild3031-6634-4261-a530-653231303063/1426855725_1567205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5598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871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avatars.mds.yandex.net/get-pdb/1633383/606e4d27-987e-4da4-84f9-c39e3296c50a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25501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1827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m0-tub-ru.yandex.net/i?id=518bea98100ad109b44419f116a05fb2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57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9103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0-tub-ru.yandex.net/i?id=59e43a767e0604f80e4eed99946016ec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4953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416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ic.pics.livejournal.com/zapashnybro/40326282/70360/70360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5725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4055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im0-tub-ru.yandex.net/i?id=d642b2674d289d7c5f61e46eea6e96f2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2624"/>
            <a:ext cx="8280920" cy="6272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1998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55</Words>
  <Application>Microsoft Office PowerPoint</Application>
  <PresentationFormat>Экран (4:3)</PresentationFormat>
  <Paragraphs>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Тема урока: </vt:lpstr>
      <vt:lpstr>Цели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</dc:title>
  <dc:creator>мария</dc:creator>
  <cp:lastModifiedBy>мария</cp:lastModifiedBy>
  <cp:revision>3</cp:revision>
  <dcterms:created xsi:type="dcterms:W3CDTF">2019-04-29T20:28:38Z</dcterms:created>
  <dcterms:modified xsi:type="dcterms:W3CDTF">2019-04-29T20:52:38Z</dcterms:modified>
</cp:coreProperties>
</file>