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BF53-1807-43FC-8A8D-ED24F9FCA273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92C78F-9CF5-45DC-A62D-C1DF24F6446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BF53-1807-43FC-8A8D-ED24F9FCA273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C78F-9CF5-45DC-A62D-C1DF24F644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BF53-1807-43FC-8A8D-ED24F9FCA273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C78F-9CF5-45DC-A62D-C1DF24F644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BF53-1807-43FC-8A8D-ED24F9FCA273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C78F-9CF5-45DC-A62D-C1DF24F644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BF53-1807-43FC-8A8D-ED24F9FCA273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C78F-9CF5-45DC-A62D-C1DF24F6446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BF53-1807-43FC-8A8D-ED24F9FCA273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C78F-9CF5-45DC-A62D-C1DF24F6446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BF53-1807-43FC-8A8D-ED24F9FCA273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C78F-9CF5-45DC-A62D-C1DF24F6446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BF53-1807-43FC-8A8D-ED24F9FCA273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C78F-9CF5-45DC-A62D-C1DF24F644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BF53-1807-43FC-8A8D-ED24F9FCA273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C78F-9CF5-45DC-A62D-C1DF24F644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BF53-1807-43FC-8A8D-ED24F9FCA273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C78F-9CF5-45DC-A62D-C1DF24F644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BF53-1807-43FC-8A8D-ED24F9FCA273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C78F-9CF5-45DC-A62D-C1DF24F644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83FBF53-1807-43FC-8A8D-ED24F9FCA273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592C78F-9CF5-45DC-A62D-C1DF24F6446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microsoft.com/office/2007/relationships/hdphoto" Target="../media/hdphoto3.wdp"/><Relationship Id="rId2" Type="http://schemas.openxmlformats.org/officeDocument/2006/relationships/image" Target="../media/image2.png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11" Type="http://schemas.openxmlformats.org/officeDocument/2006/relationships/image" Target="../media/image9.png"/><Relationship Id="rId5" Type="http://schemas.openxmlformats.org/officeDocument/2006/relationships/image" Target="../media/image5.png"/><Relationship Id="rId15" Type="http://schemas.microsoft.com/office/2007/relationships/hdphoto" Target="../media/hdphoto4.wdp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7.png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8132440" cy="1739279"/>
          </a:xfrm>
        </p:spPr>
        <p:txBody>
          <a:bodyPr/>
          <a:lstStyle/>
          <a:p>
            <a:r>
              <a:rPr lang="ru-RU" sz="4800" dirty="0" smtClean="0">
                <a:latin typeface="Arial Black" pitchFamily="34" charset="0"/>
              </a:rPr>
              <a:t>«Найди 10 отличий»</a:t>
            </a:r>
            <a:endParaRPr lang="ru-RU" sz="48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573016"/>
            <a:ext cx="8496944" cy="18002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sz="6700" b="1" dirty="0">
                <a:solidFill>
                  <a:prstClr val="black"/>
                </a:solidFill>
                <a:latin typeface="Monotype Corsiva" pitchFamily="66" charset="0"/>
              </a:rPr>
              <a:t>Интерактивная игра </a:t>
            </a:r>
          </a:p>
          <a:p>
            <a:pPr lvl="0"/>
            <a:endParaRPr lang="ru-RU" sz="3200" dirty="0">
              <a:solidFill>
                <a:prstClr val="black"/>
              </a:solidFill>
              <a:latin typeface="Calibri"/>
            </a:endParaRPr>
          </a:p>
          <a:p>
            <a:pPr lvl="0"/>
            <a:r>
              <a:rPr lang="ru-RU" sz="2900" dirty="0">
                <a:solidFill>
                  <a:prstClr val="black"/>
                </a:solidFill>
                <a:latin typeface="Calibri"/>
              </a:rPr>
              <a:t>                                                       </a:t>
            </a:r>
            <a:r>
              <a:rPr lang="ru-RU" sz="2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9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Армянинова</a:t>
            </a:r>
            <a:r>
              <a:rPr lang="ru-RU" sz="2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Л. </a:t>
            </a:r>
            <a:r>
              <a:rPr lang="ru-RU" sz="2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А., </a:t>
            </a:r>
          </a:p>
          <a:p>
            <a:pPr lvl="0" algn="r"/>
            <a:r>
              <a:rPr lang="ru-RU" sz="2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 1КК МАДОУ  Детский сад 18</a:t>
            </a:r>
          </a:p>
          <a:p>
            <a:pPr lvl="0"/>
            <a:endParaRPr lang="ru-RU" sz="2900" dirty="0">
              <a:solidFill>
                <a:prstClr val="black"/>
              </a:solidFill>
              <a:latin typeface="Calibri"/>
            </a:endParaRPr>
          </a:p>
          <a:p>
            <a:endParaRPr lang="ru-RU" sz="2900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6732240" y="5785702"/>
            <a:ext cx="1872208" cy="883657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Начать игру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1827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0 отличий11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161"/>
            <a:ext cx="4176464" cy="618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1\Desktop\10 отличий11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2467"/>
            <a:ext cx="4176464" cy="618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10 отличий11\Flowers-Drawn_11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260" y="2908036"/>
            <a:ext cx="942628" cy="664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12-конечная звезда 2"/>
          <p:cNvSpPr/>
          <p:nvPr/>
        </p:nvSpPr>
        <p:spPr>
          <a:xfrm>
            <a:off x="107504" y="6222574"/>
            <a:ext cx="720080" cy="635426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7" name="12-конечная звезда 6"/>
          <p:cNvSpPr/>
          <p:nvPr/>
        </p:nvSpPr>
        <p:spPr>
          <a:xfrm>
            <a:off x="1043608" y="6222574"/>
            <a:ext cx="720080" cy="635426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8" name="12-конечная звезда 7"/>
          <p:cNvSpPr/>
          <p:nvPr/>
        </p:nvSpPr>
        <p:spPr>
          <a:xfrm>
            <a:off x="1867147" y="6222574"/>
            <a:ext cx="720080" cy="635426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9" name="12-конечная звезда 8"/>
          <p:cNvSpPr/>
          <p:nvPr/>
        </p:nvSpPr>
        <p:spPr>
          <a:xfrm>
            <a:off x="2802360" y="6222574"/>
            <a:ext cx="720080" cy="635426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0" name="12-конечная звезда 9"/>
          <p:cNvSpPr/>
          <p:nvPr/>
        </p:nvSpPr>
        <p:spPr>
          <a:xfrm>
            <a:off x="3636431" y="6192296"/>
            <a:ext cx="720080" cy="635426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1" name="12-конечная звезда 10"/>
          <p:cNvSpPr/>
          <p:nvPr/>
        </p:nvSpPr>
        <p:spPr>
          <a:xfrm>
            <a:off x="4427984" y="6195806"/>
            <a:ext cx="720080" cy="635426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2" name="12-конечная звезда 11"/>
          <p:cNvSpPr/>
          <p:nvPr/>
        </p:nvSpPr>
        <p:spPr>
          <a:xfrm>
            <a:off x="5364088" y="6192296"/>
            <a:ext cx="720080" cy="635426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3" name="12-конечная звезда 12"/>
          <p:cNvSpPr/>
          <p:nvPr/>
        </p:nvSpPr>
        <p:spPr>
          <a:xfrm>
            <a:off x="6238947" y="6222574"/>
            <a:ext cx="720080" cy="635426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4" name="12-конечная звезда 13"/>
          <p:cNvSpPr/>
          <p:nvPr/>
        </p:nvSpPr>
        <p:spPr>
          <a:xfrm>
            <a:off x="7164288" y="6222574"/>
            <a:ext cx="720080" cy="635426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15" name="12-конечная звезда 14"/>
          <p:cNvSpPr/>
          <p:nvPr/>
        </p:nvSpPr>
        <p:spPr>
          <a:xfrm>
            <a:off x="8085574" y="6192296"/>
            <a:ext cx="878914" cy="635426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</a:t>
            </a:r>
            <a:endParaRPr lang="ru-RU" dirty="0"/>
          </a:p>
        </p:txBody>
      </p:sp>
      <p:pic>
        <p:nvPicPr>
          <p:cNvPr id="1028" name="Picture 4" descr="C:\Users\1\Desktop\10 отличий11\06448bc3ad2050887a8a65d5c7ecb98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65150">
            <a:off x="706860" y="1394236"/>
            <a:ext cx="886542" cy="674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\Desktop\10 отличий11\image (1)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734" b="95617" l="62611" r="9369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231" t="3837" r="6223" b="5207"/>
          <a:stretch/>
        </p:blipFill>
        <p:spPr bwMode="auto">
          <a:xfrm>
            <a:off x="4755932" y="174362"/>
            <a:ext cx="995549" cy="2020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1\Desktop\10 отличий11\kisspng-water-well-wishing-well-drinking-water-coin-mental-relaxation-5b4c1abb269b20.359505511531714235158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523" y="1677081"/>
            <a:ext cx="1561550" cy="124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1\Desktop\10 отличий11\0_35463_d135c212_XL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43" y="171595"/>
            <a:ext cx="923944" cy="92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1\Desktop\10 отличий11\Pictures-Flowers_019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55" y="4835123"/>
            <a:ext cx="591929" cy="76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1\Desktop\10 отличий11\t_150_0_aHR0cDovLzJiZW1hbi5ydS91cGxvYWQvaWJsb2NrLzRhNS80YTU0NGY2ZTQ5MGNiNWExZTMwZTcyMGZkOTUwYTU1Yy5qcGc.jpg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75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187" y="4339196"/>
            <a:ext cx="728810" cy="388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1\Desktop\10 отличий11\grama_png_601110.pn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38" b="29206"/>
          <a:stretch/>
        </p:blipFill>
        <p:spPr bwMode="auto">
          <a:xfrm>
            <a:off x="4860032" y="5193486"/>
            <a:ext cx="4032447" cy="625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1\Desktop\10 отличий11\download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6198">
            <a:off x="2552215" y="3346691"/>
            <a:ext cx="618213" cy="43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1\Desktop\10 отличий11\fly-bird-png-1.png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18" b="30890"/>
          <a:stretch/>
        </p:blipFill>
        <p:spPr bwMode="auto">
          <a:xfrm>
            <a:off x="8058997" y="32467"/>
            <a:ext cx="1012826" cy="924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688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10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0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10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10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2000" fill="hold"/>
                                        <p:tgtEl>
                                          <p:spTgt spid="10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10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7" dur="2000" fill="hold"/>
                                        <p:tgtEl>
                                          <p:spTgt spid="10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dirty="0" smtClean="0">
                <a:latin typeface="Bookman Old Style" pitchFamily="18" charset="0"/>
              </a:rPr>
              <a:t>МОЛОДЦЫ!</a:t>
            </a:r>
            <a:endParaRPr lang="ru-RU" sz="7200" b="1" dirty="0">
              <a:latin typeface="Bookman Old Style" pitchFamily="18" charset="0"/>
            </a:endParaRPr>
          </a:p>
        </p:txBody>
      </p:sp>
      <p:pic>
        <p:nvPicPr>
          <p:cNvPr id="2050" name="Picture 2" descr="C:\Users\1\Desktop\10 отличий11\83076_92895thumb500.jpg">
            <a:hlinkClick r:id="" action="ppaction://noaction">
              <a:snd r:embed="rId2" name="applause.wav"/>
            </a:hlinkClick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389" b="9826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18" r="23236"/>
          <a:stretch/>
        </p:blipFill>
        <p:spPr bwMode="auto">
          <a:xfrm>
            <a:off x="2339752" y="1412776"/>
            <a:ext cx="4536504" cy="525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701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46</TotalTime>
  <Words>35</Words>
  <Application>Microsoft Office PowerPoint</Application>
  <PresentationFormat>Экран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Исполнительная</vt:lpstr>
      <vt:lpstr>«Найди 10 отличий»</vt:lpstr>
      <vt:lpstr>Презентация PowerPoint</vt:lpstr>
      <vt:lpstr>МОЛОДЦЫ!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«Найди 10 отличий»</dc:title>
  <dc:creator>1</dc:creator>
  <cp:lastModifiedBy>1</cp:lastModifiedBy>
  <cp:revision>5</cp:revision>
  <dcterms:created xsi:type="dcterms:W3CDTF">2019-04-12T08:41:34Z</dcterms:created>
  <dcterms:modified xsi:type="dcterms:W3CDTF">2019-04-12T09:27:36Z</dcterms:modified>
</cp:coreProperties>
</file>