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59" r:id="rId2"/>
    <p:sldId id="260" r:id="rId3"/>
    <p:sldId id="264" r:id="rId4"/>
    <p:sldId id="265" r:id="rId5"/>
    <p:sldId id="266" r:id="rId6"/>
    <p:sldId id="267" r:id="rId7"/>
    <p:sldId id="261" r:id="rId8"/>
    <p:sldId id="268" r:id="rId9"/>
    <p:sldId id="270" r:id="rId10"/>
    <p:sldId id="271" r:id="rId11"/>
    <p:sldId id="272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01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9-02-02T08:12:40.585" v="34" actId="790"/>
      <pc:docMkLst>
        <pc:docMk/>
      </pc:docMkLst>
      <pc:sldChg chg="modSp modNotes">
        <pc:chgData name="Fake Test User" userId="SID-0" providerId="Test" clId="FakeClientId" dt="2019-02-02T08:12:26.587" v="30" actId="790"/>
        <pc:sldMkLst>
          <pc:docMk/>
          <pc:sldMk cId="2135784908" sldId="259"/>
        </pc:sldMkLst>
        <pc:spChg chg="mod">
          <ac:chgData name="Fake Test User" userId="SID-0" providerId="Test" clId="FakeClientId" dt="2019-02-02T08:08:05.445" v="0" actId="790"/>
          <ac:spMkLst>
            <pc:docMk/>
            <pc:sldMk cId="2135784908" sldId="259"/>
            <ac:spMk id="2" creationId="{00000000-0000-0000-0000-000000000000}"/>
          </ac:spMkLst>
        </pc:spChg>
        <pc:spChg chg="mod">
          <ac:chgData name="Fake Test User" userId="SID-0" providerId="Test" clId="FakeClientId" dt="2019-02-02T08:08:05.445" v="0" actId="790"/>
          <ac:spMkLst>
            <pc:docMk/>
            <pc:sldMk cId="2135784908" sldId="259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9-02-02T08:12:30.461" v="31" actId="790"/>
        <pc:sldMkLst>
          <pc:docMk/>
          <pc:sldMk cId="1260473878" sldId="260"/>
        </pc:sldMkLst>
        <pc:spChg chg="mod">
          <ac:chgData name="Fake Test User" userId="SID-0" providerId="Test" clId="FakeClientId" dt="2019-02-02T08:08:10.257" v="1" actId="790"/>
          <ac:spMkLst>
            <pc:docMk/>
            <pc:sldMk cId="1260473878" sldId="260"/>
            <ac:spMk id="13" creationId="{00000000-0000-0000-0000-000000000000}"/>
          </ac:spMkLst>
        </pc:spChg>
        <pc:spChg chg="mod">
          <ac:chgData name="Fake Test User" userId="SID-0" providerId="Test" clId="FakeClientId" dt="2019-02-02T08:08:10.257" v="1" actId="790"/>
          <ac:spMkLst>
            <pc:docMk/>
            <pc:sldMk cId="1260473878" sldId="260"/>
            <ac:spMk id="14" creationId="{00000000-0000-0000-0000-000000000000}"/>
          </ac:spMkLst>
        </pc:spChg>
      </pc:sldChg>
      <pc:sldChg chg="mod modNotes">
        <pc:chgData name="Fake Test User" userId="SID-0" providerId="Test" clId="FakeClientId" dt="2019-02-02T08:12:33.445" v="32" actId="790"/>
        <pc:sldMkLst>
          <pc:docMk/>
          <pc:sldMk cId="3804297505" sldId="261"/>
        </pc:sldMkLst>
      </pc:sldChg>
      <pc:sldChg chg="modSp modNotes">
        <pc:chgData name="Fake Test User" userId="SID-0" providerId="Test" clId="FakeClientId" dt="2019-02-02T08:12:36.711" v="33" actId="790"/>
        <pc:sldMkLst>
          <pc:docMk/>
          <pc:sldMk cId="584969848" sldId="262"/>
        </pc:sldMkLst>
        <pc:spChg chg="mod">
          <ac:chgData name="Fake Test User" userId="SID-0" providerId="Test" clId="FakeClientId" dt="2019-02-02T08:09:58.642" v="14" actId="790"/>
          <ac:spMkLst>
            <pc:docMk/>
            <pc:sldMk cId="584969848" sldId="262"/>
            <ac:spMk id="2" creationId="{00000000-0000-0000-0000-000000000000}"/>
          </ac:spMkLst>
        </pc:spChg>
        <pc:spChg chg="mod">
          <ac:chgData name="Fake Test User" userId="SID-0" providerId="Test" clId="FakeClientId" dt="2019-02-02T08:09:58.642" v="14" actId="790"/>
          <ac:spMkLst>
            <pc:docMk/>
            <pc:sldMk cId="584969848" sldId="262"/>
            <ac:spMk id="11" creationId="{00000000-0000-0000-0000-000000000000}"/>
          </ac:spMkLst>
        </pc:spChg>
        <pc:graphicFrameChg chg="modGraphic">
          <ac:chgData name="Fake Test User" userId="SID-0" providerId="Test" clId="FakeClientId" dt="2019-02-02T08:09:54.704" v="13" actId="790"/>
          <ac:graphicFrameMkLst>
            <pc:docMk/>
            <pc:sldMk cId="584969848" sldId="262"/>
            <ac:graphicFrameMk id="4" creationId="{00000000-0000-0000-0000-000000000000}"/>
          </ac:graphicFrameMkLst>
        </pc:graphicFrameChg>
      </pc:sldChg>
      <pc:sldChg chg="modNotes">
        <pc:chgData name="Fake Test User" userId="SID-0" providerId="Test" clId="FakeClientId" dt="2019-02-02T08:12:40.585" v="34" actId="790"/>
        <pc:sldMkLst>
          <pc:docMk/>
          <pc:sldMk cId="4221454049" sldId="263"/>
        </pc:sldMkLst>
      </pc:sldChg>
      <pc:sldMasterChg chg="modSldLayout">
        <pc:chgData name="Fake Test User" userId="SID-0" providerId="Test" clId="FakeClientId" dt="2019-02-02T08:11:28.246" v="25" actId="790"/>
        <pc:sldMasterMkLst>
          <pc:docMk/>
          <pc:sldMasterMk cId="891149846" sldId="2147483696"/>
        </pc:sldMasterMkLst>
        <pc:sldLayoutChg chg="modSp">
          <pc:chgData name="Fake Test User" userId="SID-0" providerId="Test" clId="FakeClientId" dt="2019-02-02T08:10:42.420" v="15" actId="790"/>
          <pc:sldLayoutMkLst>
            <pc:docMk/>
            <pc:sldMasterMk cId="891149846" sldId="2147483696"/>
            <pc:sldLayoutMk cId="2856722357" sldId="2147483697"/>
          </pc:sldLayoutMkLst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8" creationId="{00000000-0000-0000-0000-000000000000}"/>
            </ac:spMkLst>
          </pc:spChg>
          <pc:spChg chg="mod">
            <ac:chgData name="Fake Test User" userId="SID-0" providerId="Test" clId="FakeClientId" dt="2019-02-02T08:10:42.420" v="15" actId="790"/>
            <ac:spMkLst>
              <pc:docMk/>
              <pc:sldMasterMk cId="891149846" sldId="2147483696"/>
              <pc:sldLayoutMk cId="2856722357" sldId="2147483697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0:46.186" v="16" actId="790"/>
          <pc:sldLayoutMkLst>
            <pc:docMk/>
            <pc:sldMasterMk cId="891149846" sldId="2147483696"/>
            <pc:sldLayoutMk cId="2607457289" sldId="2147483698"/>
          </pc:sldLayoutMkLst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0:46.186" v="16" actId="790"/>
            <ac:spMkLst>
              <pc:docMk/>
              <pc:sldMasterMk cId="891149846" sldId="2147483696"/>
              <pc:sldLayoutMk cId="2607457289" sldId="2147483698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0:49.811" v="17" actId="790"/>
          <pc:sldLayoutMkLst>
            <pc:docMk/>
            <pc:sldMasterMk cId="891149846" sldId="2147483696"/>
            <pc:sldLayoutMk cId="4003804188" sldId="2147483699"/>
          </pc:sldLayoutMkLst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0:49.811" v="17" actId="790"/>
            <ac:spMkLst>
              <pc:docMk/>
              <pc:sldMasterMk cId="891149846" sldId="2147483696"/>
              <pc:sldLayoutMk cId="4003804188" sldId="2147483699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0:55.170" v="18" actId="790"/>
          <pc:sldLayoutMkLst>
            <pc:docMk/>
            <pc:sldMasterMk cId="891149846" sldId="2147483696"/>
            <pc:sldLayoutMk cId="2672057947" sldId="2147483700"/>
          </pc:sldLayoutMkLst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8:10:55.170" v="18" actId="790"/>
            <ac:spMkLst>
              <pc:docMk/>
              <pc:sldMasterMk cId="891149846" sldId="2147483696"/>
              <pc:sldLayoutMk cId="2672057947" sldId="2147483700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02.966" v="19" actId="790"/>
          <pc:sldLayoutMkLst>
            <pc:docMk/>
            <pc:sldMasterMk cId="891149846" sldId="2147483696"/>
            <pc:sldLayoutMk cId="2501068388" sldId="2147483701"/>
          </pc:sldLayoutMkLst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7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8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9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11" creationId="{00000000-0000-0000-0000-000000000000}"/>
            </ac:spMkLst>
          </pc:spChg>
          <pc:spChg chg="mod">
            <ac:chgData name="Fake Test User" userId="SID-0" providerId="Test" clId="FakeClientId" dt="2019-02-02T08:11:02.966" v="19" actId="790"/>
            <ac:spMkLst>
              <pc:docMk/>
              <pc:sldMasterMk cId="891149846" sldId="2147483696"/>
              <pc:sldLayoutMk cId="2501068388" sldId="2147483701"/>
              <ac:spMk id="13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07.169" v="20" actId="790"/>
          <pc:sldLayoutMkLst>
            <pc:docMk/>
            <pc:sldMasterMk cId="891149846" sldId="2147483696"/>
            <pc:sldLayoutMk cId="4130002280" sldId="2147483702"/>
          </pc:sldLayoutMkLst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07.169" v="20" actId="790"/>
            <ac:spMkLst>
              <pc:docMk/>
              <pc:sldMasterMk cId="891149846" sldId="2147483696"/>
              <pc:sldLayoutMk cId="4130002280" sldId="2147483702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11.622" v="21" actId="790"/>
          <pc:sldLayoutMkLst>
            <pc:docMk/>
            <pc:sldMasterMk cId="891149846" sldId="2147483696"/>
            <pc:sldLayoutMk cId="669437400" sldId="2147483703"/>
          </pc:sldLayoutMkLst>
          <pc:spChg chg="mod">
            <ac:chgData name="Fake Test User" userId="SID-0" providerId="Test" clId="FakeClientId" dt="2019-02-02T08:11:11.622" v="21" actId="790"/>
            <ac:spMkLst>
              <pc:docMk/>
              <pc:sldMasterMk cId="891149846" sldId="2147483696"/>
              <pc:sldLayoutMk cId="669437400" sldId="2147483703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11.622" v="21" actId="790"/>
            <ac:spMkLst>
              <pc:docMk/>
              <pc:sldMasterMk cId="891149846" sldId="2147483696"/>
              <pc:sldLayoutMk cId="669437400" sldId="2147483703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11.622" v="21" actId="790"/>
            <ac:spMkLst>
              <pc:docMk/>
              <pc:sldMasterMk cId="891149846" sldId="2147483696"/>
              <pc:sldLayoutMk cId="669437400" sldId="2147483703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15.700" v="22" actId="790"/>
          <pc:sldLayoutMkLst>
            <pc:docMk/>
            <pc:sldMasterMk cId="891149846" sldId="2147483696"/>
            <pc:sldLayoutMk cId="3761579140" sldId="2147483704"/>
          </pc:sldLayoutMkLst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8:11:15.700" v="22" actId="790"/>
            <ac:spMkLst>
              <pc:docMk/>
              <pc:sldMasterMk cId="891149846" sldId="2147483696"/>
              <pc:sldLayoutMk cId="3761579140" sldId="2147483704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19.278" v="23" actId="790"/>
          <pc:sldLayoutMkLst>
            <pc:docMk/>
            <pc:sldMasterMk cId="891149846" sldId="2147483696"/>
            <pc:sldLayoutMk cId="1337183569" sldId="2147483705"/>
          </pc:sldLayoutMkLst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6" creationId="{00000000-0000-0000-0000-000000000000}"/>
            </ac:spMkLst>
          </pc:spChg>
          <pc:spChg chg="mod">
            <ac:chgData name="Fake Test User" userId="SID-0" providerId="Test" clId="FakeClientId" dt="2019-02-02T08:11:19.278" v="23" actId="790"/>
            <ac:spMkLst>
              <pc:docMk/>
              <pc:sldMasterMk cId="891149846" sldId="2147483696"/>
              <pc:sldLayoutMk cId="1337183569" sldId="2147483705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24.293" v="24" actId="790"/>
          <pc:sldLayoutMkLst>
            <pc:docMk/>
            <pc:sldMasterMk cId="891149846" sldId="2147483696"/>
            <pc:sldLayoutMk cId="3288223031" sldId="2147483706"/>
          </pc:sldLayoutMkLst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24.293" v="24" actId="790"/>
            <ac:spMkLst>
              <pc:docMk/>
              <pc:sldMasterMk cId="891149846" sldId="2147483696"/>
              <pc:sldLayoutMk cId="3288223031" sldId="2147483706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9-02-02T08:11:28.246" v="25" actId="790"/>
          <pc:sldLayoutMkLst>
            <pc:docMk/>
            <pc:sldMasterMk cId="891149846" sldId="2147483696"/>
            <pc:sldLayoutMk cId="4218807633" sldId="2147483707"/>
          </pc:sldLayoutMkLst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2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3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4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5" creationId="{00000000-0000-0000-0000-000000000000}"/>
            </ac:spMkLst>
          </pc:spChg>
          <pc:spChg chg="mod">
            <ac:chgData name="Fake Test User" userId="SID-0" providerId="Test" clId="FakeClientId" dt="2019-02-02T08:11:28.246" v="25" actId="790"/>
            <ac:spMkLst>
              <pc:docMk/>
              <pc:sldMasterMk cId="891149846" sldId="2147483696"/>
              <pc:sldLayoutMk cId="4218807633" sldId="2147483707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B1AFFAB-2C58-4D96-982D-41B5F5681175}" type="datetime1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173FB42-312D-429D-A89D-91E21C85F0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549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BDB1DDF6-D432-4D63-8DF4-DF7227D81478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7809D77-6270-417D-B912-9E40620F0D03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852342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809D77-6270-417D-B912-9E40620F0D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560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809D77-6270-417D-B912-9E40620F0D0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894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7809D77-6270-417D-B912-9E40620F0D0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894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ctrTitle"/>
          </p:nvPr>
        </p:nvSpPr>
        <p:spPr>
          <a:xfrm>
            <a:off x="914400" y="0"/>
            <a:ext cx="10363200" cy="4267200"/>
          </a:xfrm>
        </p:spPr>
        <p:txBody>
          <a:bodyPr rtlCol="0" anchor="b">
            <a:noAutofit/>
          </a:bodyPr>
          <a:lstStyle>
            <a:lvl1pPr>
              <a:lnSpc>
                <a:spcPct val="100000"/>
              </a:lnSpc>
              <a:defRPr sz="66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1828800" y="4343399"/>
            <a:ext cx="8534400" cy="1219200"/>
          </a:xfrm>
        </p:spPr>
        <p:txBody>
          <a:bodyPr rtlCol="0">
            <a:normAutofit/>
          </a:bodyPr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9" name="Нижний колонтитул 8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33B302B3-93D1-4A28-83C6-2AAB3BDD3CBF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56722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041594EE-20DA-46F2-AC0F-6324EB199A92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288223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 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4983161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274639"/>
            <a:ext cx="8026400" cy="4983161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2667DE6A-FC39-4026-B54E-909C950EA321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1880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D5F06-0587-47BA-A160-471D52BE5586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07457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963084" y="0"/>
            <a:ext cx="10363200" cy="2505075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US" dirty="0"/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63084" y="2697163"/>
            <a:ext cx="10363200" cy="1131887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BA95247-4C5A-43DF-9CFD-B13F1F64E1D1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0380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9" name="Объект 8"/>
          <p:cNvSpPr>
            <a:spLocks noGrp="1"/>
          </p:cNvSpPr>
          <p:nvPr>
            <p:ph sz="quarter" idx="13" hasCustomPrompt="1"/>
          </p:nvPr>
        </p:nvSpPr>
        <p:spPr>
          <a:xfrm>
            <a:off x="612805" y="1828800"/>
            <a:ext cx="5388864" cy="3429255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197600" y="1828785"/>
            <a:ext cx="5384800" cy="3429015"/>
          </a:xfrm>
        </p:spPr>
        <p:txBody>
          <a:bodyPr rtlCol="0"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73477C62-9EB0-4B11-9F18-22F1C4BB4128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67205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09600" y="1840825"/>
            <a:ext cx="5386917" cy="6096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3" hasCustomPrompt="1"/>
          </p:nvPr>
        </p:nvSpPr>
        <p:spPr>
          <a:xfrm>
            <a:off x="609600" y="2453473"/>
            <a:ext cx="5388864" cy="2834031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197601" y="1840825"/>
            <a:ext cx="5389033" cy="6096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quarter" idx="14" hasCustomPrompt="1"/>
          </p:nvPr>
        </p:nvSpPr>
        <p:spPr>
          <a:xfrm>
            <a:off x="6201237" y="2453474"/>
            <a:ext cx="5388864" cy="2833709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1DDD37D-D2A1-4F63-9EDA-25FA5BD3DFDC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50106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55DC52-70E2-4F42-9707-F9C25FF04C1F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13000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AB6F86-DF36-4B44-A475-1C87DEC2D58F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669437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rtlCol="0"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958850" y="273052"/>
            <a:ext cx="6661151" cy="4984748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876117" y="2438401"/>
            <a:ext cx="4011084" cy="2819399"/>
          </a:xfrm>
        </p:spPr>
        <p:txBody>
          <a:bodyPr rtlCol="0"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F37747-7D07-41CE-A2FB-4444B32DF9F1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761579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rtlCol="0"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>
          <a:xfrm>
            <a:off x="2010835" y="1597800"/>
            <a:ext cx="8072965" cy="38552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239435" y="5579250"/>
            <a:ext cx="7615765" cy="53340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805B96DC-7C99-45EF-8131-B5CF7FD0EDC0}" type="datetime1">
              <a:rPr lang="ru-RU" noProof="0" smtClean="0"/>
              <a:t>17.04.2019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3718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46262"/>
            <a:ext cx="10972800" cy="34194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92275" y="6137408"/>
            <a:ext cx="3654313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303488" y="6137408"/>
            <a:ext cx="1173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pPr rtl="0"/>
            <a:fld id="{0D7B98B2-1F9C-4498-A009-16AD4E1F3504}" type="datetime1">
              <a:rPr lang="ru-RU" noProof="0" smtClean="0"/>
              <a:t>17.04.2019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433430" y="6137408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2"/>
                </a:solidFill>
                <a:latin typeface="Century Gothic" pitchFamily="34" charset="0"/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grpSp>
        <p:nvGrpSpPr>
          <p:cNvPr id="7" name="Группа 6" descr="Кустарник на морском берегу">
            <a:extLst>
              <a:ext uri="{FF2B5EF4-FFF2-40B4-BE49-F238E27FC236}">
                <a16:creationId xmlns:a16="http://schemas.microsoft.com/office/drawing/2014/main" xmlns="" id="{32ABC1A6-8856-41D7-BF42-7ED8D4AC1C81}"/>
              </a:ext>
            </a:extLst>
          </p:cNvPr>
          <p:cNvGrpSpPr/>
          <p:nvPr userDrawn="1"/>
        </p:nvGrpSpPr>
        <p:grpSpPr>
          <a:xfrm>
            <a:off x="11112" y="4291013"/>
            <a:ext cx="12180887" cy="2589212"/>
            <a:chOff x="11112" y="4291013"/>
            <a:chExt cx="12180887" cy="2589212"/>
          </a:xfrm>
        </p:grpSpPr>
        <p:sp>
          <p:nvSpPr>
            <p:cNvPr id="8" name="Овал 7"/>
            <p:cNvSpPr/>
            <p:nvPr/>
          </p:nvSpPr>
          <p:spPr>
            <a:xfrm>
              <a:off x="758826" y="6499384"/>
              <a:ext cx="113029" cy="84772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sz="1800" noProof="0" dirty="0">
                <a:solidFill>
                  <a:schemeClr val="tx2"/>
                </a:solidFill>
              </a:endParaRPr>
            </a:p>
          </p:txBody>
        </p:sp>
        <p:sp>
          <p:nvSpPr>
            <p:cNvPr id="10" name="Полилиния 2"/>
            <p:cNvSpPr>
              <a:spLocks/>
            </p:cNvSpPr>
            <p:nvPr/>
          </p:nvSpPr>
          <p:spPr bwMode="ltGray">
            <a:xfrm>
              <a:off x="11112" y="6456363"/>
              <a:ext cx="12180887" cy="423862"/>
            </a:xfrm>
            <a:custGeom>
              <a:avLst/>
              <a:gdLst>
                <a:gd name="T0" fmla="*/ 0 w 5760"/>
                <a:gd name="T1" fmla="*/ 266 h 267"/>
                <a:gd name="T2" fmla="*/ 5759 w 5760"/>
                <a:gd name="T3" fmla="*/ 266 h 267"/>
                <a:gd name="T4" fmla="*/ 5759 w 5760"/>
                <a:gd name="T5" fmla="*/ 81 h 267"/>
                <a:gd name="T6" fmla="*/ 5573 w 5760"/>
                <a:gd name="T7" fmla="*/ 111 h 267"/>
                <a:gd name="T8" fmla="*/ 5104 w 5760"/>
                <a:gd name="T9" fmla="*/ 131 h 267"/>
                <a:gd name="T10" fmla="*/ 4602 w 5760"/>
                <a:gd name="T11" fmla="*/ 101 h 267"/>
                <a:gd name="T12" fmla="*/ 4143 w 5760"/>
                <a:gd name="T13" fmla="*/ 141 h 267"/>
                <a:gd name="T14" fmla="*/ 3918 w 5760"/>
                <a:gd name="T15" fmla="*/ 141 h 267"/>
                <a:gd name="T16" fmla="*/ 3790 w 5760"/>
                <a:gd name="T17" fmla="*/ 131 h 267"/>
                <a:gd name="T18" fmla="*/ 3459 w 5760"/>
                <a:gd name="T19" fmla="*/ 81 h 267"/>
                <a:gd name="T20" fmla="*/ 2979 w 5760"/>
                <a:gd name="T21" fmla="*/ 91 h 267"/>
                <a:gd name="T22" fmla="*/ 2733 w 5760"/>
                <a:gd name="T23" fmla="*/ 20 h 267"/>
                <a:gd name="T24" fmla="*/ 2434 w 5760"/>
                <a:gd name="T25" fmla="*/ 51 h 267"/>
                <a:gd name="T26" fmla="*/ 2220 w 5760"/>
                <a:gd name="T27" fmla="*/ 81 h 267"/>
                <a:gd name="T28" fmla="*/ 2050 w 5760"/>
                <a:gd name="T29" fmla="*/ 91 h 267"/>
                <a:gd name="T30" fmla="*/ 1751 w 5760"/>
                <a:gd name="T31" fmla="*/ 71 h 267"/>
                <a:gd name="T32" fmla="*/ 1441 w 5760"/>
                <a:gd name="T33" fmla="*/ 51 h 267"/>
                <a:gd name="T34" fmla="*/ 1131 w 5760"/>
                <a:gd name="T35" fmla="*/ 20 h 267"/>
                <a:gd name="T36" fmla="*/ 757 w 5760"/>
                <a:gd name="T37" fmla="*/ 40 h 267"/>
                <a:gd name="T38" fmla="*/ 384 w 5760"/>
                <a:gd name="T39" fmla="*/ 71 h 267"/>
                <a:gd name="T40" fmla="*/ 128 w 5760"/>
                <a:gd name="T41" fmla="*/ 10 h 267"/>
                <a:gd name="T42" fmla="*/ 0 w 5760"/>
                <a:gd name="T43" fmla="*/ 0 h 267"/>
                <a:gd name="T44" fmla="*/ 0 w 5760"/>
                <a:gd name="T45" fmla="*/ 266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/>
            <a:lstStyle/>
            <a:p>
              <a:pPr rtl="0"/>
              <a:endParaRPr lang="ru-RU" noProof="0" dirty="0"/>
            </a:p>
          </p:txBody>
        </p:sp>
        <p:grpSp>
          <p:nvGrpSpPr>
            <p:cNvPr id="11" name="Группа 68"/>
            <p:cNvGrpSpPr>
              <a:grpSpLocks/>
            </p:cNvGrpSpPr>
            <p:nvPr/>
          </p:nvGrpSpPr>
          <p:grpSpPr bwMode="auto">
            <a:xfrm>
              <a:off x="68263" y="4291013"/>
              <a:ext cx="2384425" cy="2447925"/>
              <a:chOff x="43" y="2703"/>
              <a:chExt cx="1502" cy="1542"/>
            </a:xfrm>
          </p:grpSpPr>
          <p:grpSp>
            <p:nvGrpSpPr>
              <p:cNvPr id="55" name="Группа 28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95" name="Группа 5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18" name="Полилиния 3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>
                      <a:gd name="T0" fmla="*/ 0 w 132"/>
                      <a:gd name="T1" fmla="*/ 238 h 239"/>
                      <a:gd name="T2" fmla="*/ 19 w 132"/>
                      <a:gd name="T3" fmla="*/ 184 h 239"/>
                      <a:gd name="T4" fmla="*/ 36 w 132"/>
                      <a:gd name="T5" fmla="*/ 126 h 239"/>
                      <a:gd name="T6" fmla="*/ 44 w 132"/>
                      <a:gd name="T7" fmla="*/ 100 h 239"/>
                      <a:gd name="T8" fmla="*/ 55 w 132"/>
                      <a:gd name="T9" fmla="*/ 70 h 239"/>
                      <a:gd name="T10" fmla="*/ 72 w 132"/>
                      <a:gd name="T11" fmla="*/ 39 h 239"/>
                      <a:gd name="T12" fmla="*/ 83 w 132"/>
                      <a:gd name="T13" fmla="*/ 19 h 239"/>
                      <a:gd name="T14" fmla="*/ 93 w 132"/>
                      <a:gd name="T15" fmla="*/ 10 h 239"/>
                      <a:gd name="T16" fmla="*/ 105 w 132"/>
                      <a:gd name="T17" fmla="*/ 2 h 239"/>
                      <a:gd name="T18" fmla="*/ 118 w 132"/>
                      <a:gd name="T19" fmla="*/ 0 h 239"/>
                      <a:gd name="T20" fmla="*/ 124 w 132"/>
                      <a:gd name="T21" fmla="*/ 6 h 239"/>
                      <a:gd name="T22" fmla="*/ 131 w 132"/>
                      <a:gd name="T23" fmla="*/ 22 h 2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9" name="Полилиния 4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>
                      <a:gd name="T0" fmla="*/ 0 w 90"/>
                      <a:gd name="T1" fmla="*/ 583 h 584"/>
                      <a:gd name="T2" fmla="*/ 0 w 90"/>
                      <a:gd name="T3" fmla="*/ 528 h 584"/>
                      <a:gd name="T4" fmla="*/ 0 w 90"/>
                      <a:gd name="T5" fmla="*/ 487 h 584"/>
                      <a:gd name="T6" fmla="*/ 2 w 90"/>
                      <a:gd name="T7" fmla="*/ 458 h 584"/>
                      <a:gd name="T8" fmla="*/ 2 w 90"/>
                      <a:gd name="T9" fmla="*/ 423 h 584"/>
                      <a:gd name="T10" fmla="*/ 2 w 90"/>
                      <a:gd name="T11" fmla="*/ 387 h 584"/>
                      <a:gd name="T12" fmla="*/ 3 w 90"/>
                      <a:gd name="T13" fmla="*/ 357 h 584"/>
                      <a:gd name="T14" fmla="*/ 5 w 90"/>
                      <a:gd name="T15" fmla="*/ 329 h 584"/>
                      <a:gd name="T16" fmla="*/ 8 w 90"/>
                      <a:gd name="T17" fmla="*/ 280 h 584"/>
                      <a:gd name="T18" fmla="*/ 13 w 90"/>
                      <a:gd name="T19" fmla="*/ 227 h 584"/>
                      <a:gd name="T20" fmla="*/ 19 w 90"/>
                      <a:gd name="T21" fmla="*/ 173 h 584"/>
                      <a:gd name="T22" fmla="*/ 23 w 90"/>
                      <a:gd name="T23" fmla="*/ 116 h 584"/>
                      <a:gd name="T24" fmla="*/ 27 w 90"/>
                      <a:gd name="T25" fmla="*/ 81 h 584"/>
                      <a:gd name="T26" fmla="*/ 30 w 90"/>
                      <a:gd name="T27" fmla="*/ 68 h 584"/>
                      <a:gd name="T28" fmla="*/ 38 w 90"/>
                      <a:gd name="T29" fmla="*/ 45 h 584"/>
                      <a:gd name="T30" fmla="*/ 46 w 90"/>
                      <a:gd name="T31" fmla="*/ 28 h 584"/>
                      <a:gd name="T32" fmla="*/ 55 w 90"/>
                      <a:gd name="T33" fmla="*/ 15 h 584"/>
                      <a:gd name="T34" fmla="*/ 63 w 90"/>
                      <a:gd name="T35" fmla="*/ 3 h 584"/>
                      <a:gd name="T36" fmla="*/ 69 w 90"/>
                      <a:gd name="T37" fmla="*/ 0 h 584"/>
                      <a:gd name="T38" fmla="*/ 78 w 90"/>
                      <a:gd name="T39" fmla="*/ 0 h 584"/>
                      <a:gd name="T40" fmla="*/ 86 w 90"/>
                      <a:gd name="T41" fmla="*/ 4 h 584"/>
                      <a:gd name="T42" fmla="*/ 89 w 90"/>
                      <a:gd name="T43" fmla="*/ 10 h 5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grpSp>
              <p:nvGrpSpPr>
                <p:cNvPr id="96" name="Группа 8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16" name="Полилиния 6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>
                      <a:gd name="T0" fmla="*/ 162 w 163"/>
                      <a:gd name="T1" fmla="*/ 264 h 265"/>
                      <a:gd name="T2" fmla="*/ 138 w 163"/>
                      <a:gd name="T3" fmla="*/ 239 h 265"/>
                      <a:gd name="T4" fmla="*/ 128 w 163"/>
                      <a:gd name="T5" fmla="*/ 222 h 265"/>
                      <a:gd name="T6" fmla="*/ 122 w 163"/>
                      <a:gd name="T7" fmla="*/ 210 h 265"/>
                      <a:gd name="T8" fmla="*/ 86 w 163"/>
                      <a:gd name="T9" fmla="*/ 88 h 265"/>
                      <a:gd name="T10" fmla="*/ 66 w 163"/>
                      <a:gd name="T11" fmla="*/ 49 h 265"/>
                      <a:gd name="T12" fmla="*/ 52 w 163"/>
                      <a:gd name="T13" fmla="*/ 24 h 265"/>
                      <a:gd name="T14" fmla="*/ 41 w 163"/>
                      <a:gd name="T15" fmla="*/ 13 h 265"/>
                      <a:gd name="T16" fmla="*/ 27 w 163"/>
                      <a:gd name="T17" fmla="*/ 3 h 265"/>
                      <a:gd name="T18" fmla="*/ 15 w 163"/>
                      <a:gd name="T19" fmla="*/ 0 h 265"/>
                      <a:gd name="T20" fmla="*/ 5 w 163"/>
                      <a:gd name="T21" fmla="*/ 2 h 265"/>
                      <a:gd name="T22" fmla="*/ 0 w 163"/>
                      <a:gd name="T23" fmla="*/ 17 h 2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7" name="Полилиния 7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>
                      <a:gd name="T0" fmla="*/ 249 w 250"/>
                      <a:gd name="T1" fmla="*/ 627 h 628"/>
                      <a:gd name="T2" fmla="*/ 242 w 250"/>
                      <a:gd name="T3" fmla="*/ 577 h 628"/>
                      <a:gd name="T4" fmla="*/ 164 w 250"/>
                      <a:gd name="T5" fmla="*/ 237 h 628"/>
                      <a:gd name="T6" fmla="*/ 128 w 250"/>
                      <a:gd name="T7" fmla="*/ 132 h 628"/>
                      <a:gd name="T8" fmla="*/ 118 w 250"/>
                      <a:gd name="T9" fmla="*/ 97 h 628"/>
                      <a:gd name="T10" fmla="*/ 105 w 250"/>
                      <a:gd name="T11" fmla="*/ 57 h 628"/>
                      <a:gd name="T12" fmla="*/ 90 w 250"/>
                      <a:gd name="T13" fmla="*/ 27 h 628"/>
                      <a:gd name="T14" fmla="*/ 75 w 250"/>
                      <a:gd name="T15" fmla="*/ 11 h 628"/>
                      <a:gd name="T16" fmla="*/ 57 w 250"/>
                      <a:gd name="T17" fmla="*/ 0 h 628"/>
                      <a:gd name="T18" fmla="*/ 38 w 250"/>
                      <a:gd name="T19" fmla="*/ 0 h 628"/>
                      <a:gd name="T20" fmla="*/ 26 w 250"/>
                      <a:gd name="T21" fmla="*/ 12 h 628"/>
                      <a:gd name="T22" fmla="*/ 0 w 250"/>
                      <a:gd name="T23" fmla="*/ 70 h 6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sp>
              <p:nvSpPr>
                <p:cNvPr id="97" name="Полилиния 9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>
                    <a:gd name="T0" fmla="*/ 0 w 59"/>
                    <a:gd name="T1" fmla="*/ 261 h 262"/>
                    <a:gd name="T2" fmla="*/ 8 w 59"/>
                    <a:gd name="T3" fmla="*/ 202 h 262"/>
                    <a:gd name="T4" fmla="*/ 15 w 59"/>
                    <a:gd name="T5" fmla="*/ 138 h 262"/>
                    <a:gd name="T6" fmla="*/ 19 w 59"/>
                    <a:gd name="T7" fmla="*/ 110 h 262"/>
                    <a:gd name="T8" fmla="*/ 24 w 59"/>
                    <a:gd name="T9" fmla="*/ 77 h 262"/>
                    <a:gd name="T10" fmla="*/ 31 w 59"/>
                    <a:gd name="T11" fmla="*/ 43 h 262"/>
                    <a:gd name="T12" fmla="*/ 36 w 59"/>
                    <a:gd name="T13" fmla="*/ 21 h 262"/>
                    <a:gd name="T14" fmla="*/ 41 w 59"/>
                    <a:gd name="T15" fmla="*/ 11 h 262"/>
                    <a:gd name="T16" fmla="*/ 46 w 59"/>
                    <a:gd name="T17" fmla="*/ 2 h 262"/>
                    <a:gd name="T18" fmla="*/ 52 w 59"/>
                    <a:gd name="T19" fmla="*/ 0 h 262"/>
                    <a:gd name="T20" fmla="*/ 55 w 59"/>
                    <a:gd name="T21" fmla="*/ 7 h 262"/>
                    <a:gd name="T22" fmla="*/ 58 w 59"/>
                    <a:gd name="T23" fmla="*/ 24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8" name="Полилиния 10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>
                    <a:gd name="T0" fmla="*/ 0 w 41"/>
                    <a:gd name="T1" fmla="*/ 639 h 640"/>
                    <a:gd name="T2" fmla="*/ 0 w 41"/>
                    <a:gd name="T3" fmla="*/ 579 h 640"/>
                    <a:gd name="T4" fmla="*/ 0 w 41"/>
                    <a:gd name="T5" fmla="*/ 534 h 640"/>
                    <a:gd name="T6" fmla="*/ 0 w 41"/>
                    <a:gd name="T7" fmla="*/ 503 h 640"/>
                    <a:gd name="T8" fmla="*/ 1 w 41"/>
                    <a:gd name="T9" fmla="*/ 464 h 640"/>
                    <a:gd name="T10" fmla="*/ 1 w 41"/>
                    <a:gd name="T11" fmla="*/ 424 h 640"/>
                    <a:gd name="T12" fmla="*/ 1 w 41"/>
                    <a:gd name="T13" fmla="*/ 391 h 640"/>
                    <a:gd name="T14" fmla="*/ 2 w 41"/>
                    <a:gd name="T15" fmla="*/ 361 h 640"/>
                    <a:gd name="T16" fmla="*/ 4 w 41"/>
                    <a:gd name="T17" fmla="*/ 307 h 640"/>
                    <a:gd name="T18" fmla="*/ 5 w 41"/>
                    <a:gd name="T19" fmla="*/ 249 h 640"/>
                    <a:gd name="T20" fmla="*/ 8 w 41"/>
                    <a:gd name="T21" fmla="*/ 190 h 640"/>
                    <a:gd name="T22" fmla="*/ 10 w 41"/>
                    <a:gd name="T23" fmla="*/ 127 h 640"/>
                    <a:gd name="T24" fmla="*/ 12 w 41"/>
                    <a:gd name="T25" fmla="*/ 89 h 640"/>
                    <a:gd name="T26" fmla="*/ 13 w 41"/>
                    <a:gd name="T27" fmla="*/ 75 h 640"/>
                    <a:gd name="T28" fmla="*/ 17 w 41"/>
                    <a:gd name="T29" fmla="*/ 49 h 640"/>
                    <a:gd name="T30" fmla="*/ 20 w 41"/>
                    <a:gd name="T31" fmla="*/ 31 h 640"/>
                    <a:gd name="T32" fmla="*/ 24 w 41"/>
                    <a:gd name="T33" fmla="*/ 16 h 640"/>
                    <a:gd name="T34" fmla="*/ 28 w 41"/>
                    <a:gd name="T35" fmla="*/ 3 h 640"/>
                    <a:gd name="T36" fmla="*/ 31 w 41"/>
                    <a:gd name="T37" fmla="*/ 0 h 640"/>
                    <a:gd name="T38" fmla="*/ 35 w 41"/>
                    <a:gd name="T39" fmla="*/ 0 h 640"/>
                    <a:gd name="T40" fmla="*/ 38 w 41"/>
                    <a:gd name="T41" fmla="*/ 5 h 640"/>
                    <a:gd name="T42" fmla="*/ 40 w 41"/>
                    <a:gd name="T43" fmla="*/ 10 h 6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9" name="Полилиния 11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>
                    <a:gd name="T0" fmla="*/ 139 w 140"/>
                    <a:gd name="T1" fmla="*/ 1096 h 1097"/>
                    <a:gd name="T2" fmla="*/ 135 w 140"/>
                    <a:gd name="T3" fmla="*/ 1009 h 1097"/>
                    <a:gd name="T4" fmla="*/ 90 w 140"/>
                    <a:gd name="T5" fmla="*/ 415 h 1097"/>
                    <a:gd name="T6" fmla="*/ 71 w 140"/>
                    <a:gd name="T7" fmla="*/ 230 h 1097"/>
                    <a:gd name="T8" fmla="*/ 66 w 140"/>
                    <a:gd name="T9" fmla="*/ 170 h 1097"/>
                    <a:gd name="T10" fmla="*/ 58 w 140"/>
                    <a:gd name="T11" fmla="*/ 100 h 1097"/>
                    <a:gd name="T12" fmla="*/ 50 w 140"/>
                    <a:gd name="T13" fmla="*/ 47 h 1097"/>
                    <a:gd name="T14" fmla="*/ 41 w 140"/>
                    <a:gd name="T15" fmla="*/ 19 h 1097"/>
                    <a:gd name="T16" fmla="*/ 32 w 140"/>
                    <a:gd name="T17" fmla="*/ 1 h 1097"/>
                    <a:gd name="T18" fmla="*/ 21 w 140"/>
                    <a:gd name="T19" fmla="*/ 0 h 1097"/>
                    <a:gd name="T20" fmla="*/ 14 w 140"/>
                    <a:gd name="T21" fmla="*/ 21 h 1097"/>
                    <a:gd name="T22" fmla="*/ 0 w 140"/>
                    <a:gd name="T23" fmla="*/ 122 h 10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grpSp>
              <p:nvGrpSpPr>
                <p:cNvPr id="100" name="Группа 16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12" name="Полилиния 12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>
                      <a:gd name="T0" fmla="*/ 91 w 92"/>
                      <a:gd name="T1" fmla="*/ 385 h 386"/>
                      <a:gd name="T2" fmla="*/ 77 w 92"/>
                      <a:gd name="T3" fmla="*/ 347 h 386"/>
                      <a:gd name="T4" fmla="*/ 72 w 92"/>
                      <a:gd name="T5" fmla="*/ 325 h 386"/>
                      <a:gd name="T6" fmla="*/ 69 w 92"/>
                      <a:gd name="T7" fmla="*/ 306 h 386"/>
                      <a:gd name="T8" fmla="*/ 48 w 92"/>
                      <a:gd name="T9" fmla="*/ 129 h 386"/>
                      <a:gd name="T10" fmla="*/ 37 w 92"/>
                      <a:gd name="T11" fmla="*/ 73 h 386"/>
                      <a:gd name="T12" fmla="*/ 29 w 92"/>
                      <a:gd name="T13" fmla="*/ 37 h 386"/>
                      <a:gd name="T14" fmla="*/ 23 w 92"/>
                      <a:gd name="T15" fmla="*/ 18 h 386"/>
                      <a:gd name="T16" fmla="*/ 15 w 92"/>
                      <a:gd name="T17" fmla="*/ 5 h 386"/>
                      <a:gd name="T18" fmla="*/ 8 w 92"/>
                      <a:gd name="T19" fmla="*/ 0 h 386"/>
                      <a:gd name="T20" fmla="*/ 2 w 92"/>
                      <a:gd name="T21" fmla="*/ 3 h 386"/>
                      <a:gd name="T22" fmla="*/ 0 w 92"/>
                      <a:gd name="T23" fmla="*/ 25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3" name="Полилиния 13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>
                      <a:gd name="T0" fmla="*/ 0 w 130"/>
                      <a:gd name="T1" fmla="*/ 1412 h 1413"/>
                      <a:gd name="T2" fmla="*/ 45 w 130"/>
                      <a:gd name="T3" fmla="*/ 888 h 1413"/>
                      <a:gd name="T4" fmla="*/ 50 w 130"/>
                      <a:gd name="T5" fmla="*/ 804 h 1413"/>
                      <a:gd name="T6" fmla="*/ 62 w 130"/>
                      <a:gd name="T7" fmla="*/ 668 h 1413"/>
                      <a:gd name="T8" fmla="*/ 73 w 130"/>
                      <a:gd name="T9" fmla="*/ 526 h 1413"/>
                      <a:gd name="T10" fmla="*/ 79 w 130"/>
                      <a:gd name="T11" fmla="*/ 450 h 1413"/>
                      <a:gd name="T12" fmla="*/ 82 w 130"/>
                      <a:gd name="T13" fmla="*/ 368 h 1413"/>
                      <a:gd name="T14" fmla="*/ 85 w 130"/>
                      <a:gd name="T15" fmla="*/ 291 h 1413"/>
                      <a:gd name="T16" fmla="*/ 93 w 130"/>
                      <a:gd name="T17" fmla="*/ 202 h 1413"/>
                      <a:gd name="T18" fmla="*/ 100 w 130"/>
                      <a:gd name="T19" fmla="*/ 120 h 1413"/>
                      <a:gd name="T20" fmla="*/ 110 w 130"/>
                      <a:gd name="T21" fmla="*/ 48 h 1413"/>
                      <a:gd name="T22" fmla="*/ 117 w 130"/>
                      <a:gd name="T23" fmla="*/ 3 h 1413"/>
                      <a:gd name="T24" fmla="*/ 122 w 130"/>
                      <a:gd name="T25" fmla="*/ 0 h 1413"/>
                      <a:gd name="T26" fmla="*/ 126 w 130"/>
                      <a:gd name="T27" fmla="*/ 23 h 1413"/>
                      <a:gd name="T28" fmla="*/ 129 w 130"/>
                      <a:gd name="T29" fmla="*/ 102 h 14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4" name="Полилиния 14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>
                      <a:gd name="T0" fmla="*/ 0 w 106"/>
                      <a:gd name="T1" fmla="*/ 521 h 522"/>
                      <a:gd name="T2" fmla="*/ 20 w 106"/>
                      <a:gd name="T3" fmla="*/ 408 h 522"/>
                      <a:gd name="T4" fmla="*/ 32 w 106"/>
                      <a:gd name="T5" fmla="*/ 278 h 522"/>
                      <a:gd name="T6" fmla="*/ 38 w 106"/>
                      <a:gd name="T7" fmla="*/ 220 h 522"/>
                      <a:gd name="T8" fmla="*/ 47 w 106"/>
                      <a:gd name="T9" fmla="*/ 153 h 522"/>
                      <a:gd name="T10" fmla="*/ 59 w 106"/>
                      <a:gd name="T11" fmla="*/ 84 h 522"/>
                      <a:gd name="T12" fmla="*/ 69 w 106"/>
                      <a:gd name="T13" fmla="*/ 40 h 522"/>
                      <a:gd name="T14" fmla="*/ 75 w 106"/>
                      <a:gd name="T15" fmla="*/ 19 h 522"/>
                      <a:gd name="T16" fmla="*/ 84 w 106"/>
                      <a:gd name="T17" fmla="*/ 3 h 522"/>
                      <a:gd name="T18" fmla="*/ 96 w 106"/>
                      <a:gd name="T19" fmla="*/ 0 h 522"/>
                      <a:gd name="T20" fmla="*/ 101 w 106"/>
                      <a:gd name="T21" fmla="*/ 11 h 522"/>
                      <a:gd name="T22" fmla="*/ 105 w 106"/>
                      <a:gd name="T23" fmla="*/ 46 h 5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115" name="Полилиния 15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>
                      <a:gd name="T0" fmla="*/ 0 w 48"/>
                      <a:gd name="T1" fmla="*/ 0 h 255"/>
                      <a:gd name="T2" fmla="*/ 7 w 48"/>
                      <a:gd name="T3" fmla="*/ 16 h 255"/>
                      <a:gd name="T4" fmla="*/ 18 w 48"/>
                      <a:gd name="T5" fmla="*/ 34 h 255"/>
                      <a:gd name="T6" fmla="*/ 26 w 48"/>
                      <a:gd name="T7" fmla="*/ 70 h 255"/>
                      <a:gd name="T8" fmla="*/ 33 w 48"/>
                      <a:gd name="T9" fmla="*/ 101 h 255"/>
                      <a:gd name="T10" fmla="*/ 40 w 48"/>
                      <a:gd name="T11" fmla="*/ 132 h 255"/>
                      <a:gd name="T12" fmla="*/ 43 w 48"/>
                      <a:gd name="T13" fmla="*/ 158 h 255"/>
                      <a:gd name="T14" fmla="*/ 45 w 48"/>
                      <a:gd name="T15" fmla="*/ 184 h 255"/>
                      <a:gd name="T16" fmla="*/ 47 w 48"/>
                      <a:gd name="T17" fmla="*/ 219 h 255"/>
                      <a:gd name="T18" fmla="*/ 47 w 48"/>
                      <a:gd name="T19" fmla="*/ 254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sp>
              <p:nvSpPr>
                <p:cNvPr id="101" name="Полилиния 17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>
                    <a:gd name="T0" fmla="*/ 163 w 164"/>
                    <a:gd name="T1" fmla="*/ 129 h 130"/>
                    <a:gd name="T2" fmla="*/ 138 w 164"/>
                    <a:gd name="T3" fmla="*/ 116 h 130"/>
                    <a:gd name="T4" fmla="*/ 129 w 164"/>
                    <a:gd name="T5" fmla="*/ 109 h 130"/>
                    <a:gd name="T6" fmla="*/ 123 w 164"/>
                    <a:gd name="T7" fmla="*/ 103 h 130"/>
                    <a:gd name="T8" fmla="*/ 86 w 164"/>
                    <a:gd name="T9" fmla="*/ 43 h 130"/>
                    <a:gd name="T10" fmla="*/ 67 w 164"/>
                    <a:gd name="T11" fmla="*/ 24 h 130"/>
                    <a:gd name="T12" fmla="*/ 52 w 164"/>
                    <a:gd name="T13" fmla="*/ 12 h 130"/>
                    <a:gd name="T14" fmla="*/ 41 w 164"/>
                    <a:gd name="T15" fmla="*/ 6 h 130"/>
                    <a:gd name="T16" fmla="*/ 27 w 164"/>
                    <a:gd name="T17" fmla="*/ 2 h 130"/>
                    <a:gd name="T18" fmla="*/ 14 w 164"/>
                    <a:gd name="T19" fmla="*/ 0 h 130"/>
                    <a:gd name="T20" fmla="*/ 5 w 164"/>
                    <a:gd name="T21" fmla="*/ 0 h 130"/>
                    <a:gd name="T22" fmla="*/ 0 w 164"/>
                    <a:gd name="T23" fmla="*/ 8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2" name="Полилиния 18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>
                    <a:gd name="T0" fmla="*/ 0 w 218"/>
                    <a:gd name="T1" fmla="*/ 139 h 140"/>
                    <a:gd name="T2" fmla="*/ 32 w 218"/>
                    <a:gd name="T3" fmla="*/ 108 h 140"/>
                    <a:gd name="T4" fmla="*/ 59 w 218"/>
                    <a:gd name="T5" fmla="*/ 73 h 140"/>
                    <a:gd name="T6" fmla="*/ 73 w 218"/>
                    <a:gd name="T7" fmla="*/ 58 h 140"/>
                    <a:gd name="T8" fmla="*/ 93 w 218"/>
                    <a:gd name="T9" fmla="*/ 41 h 140"/>
                    <a:gd name="T10" fmla="*/ 119 w 218"/>
                    <a:gd name="T11" fmla="*/ 23 h 140"/>
                    <a:gd name="T12" fmla="*/ 139 w 218"/>
                    <a:gd name="T13" fmla="*/ 11 h 140"/>
                    <a:gd name="T14" fmla="*/ 153 w 218"/>
                    <a:gd name="T15" fmla="*/ 5 h 140"/>
                    <a:gd name="T16" fmla="*/ 173 w 218"/>
                    <a:gd name="T17" fmla="*/ 1 h 140"/>
                    <a:gd name="T18" fmla="*/ 196 w 218"/>
                    <a:gd name="T19" fmla="*/ 0 h 140"/>
                    <a:gd name="T20" fmla="*/ 206 w 218"/>
                    <a:gd name="T21" fmla="*/ 3 h 140"/>
                    <a:gd name="T22" fmla="*/ 217 w 218"/>
                    <a:gd name="T23" fmla="*/ 13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3" name="Полилиния 19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>
                    <a:gd name="T0" fmla="*/ 0 w 150"/>
                    <a:gd name="T1" fmla="*/ 344 h 345"/>
                    <a:gd name="T2" fmla="*/ 0 w 150"/>
                    <a:gd name="T3" fmla="*/ 311 h 345"/>
                    <a:gd name="T4" fmla="*/ 0 w 150"/>
                    <a:gd name="T5" fmla="*/ 287 h 345"/>
                    <a:gd name="T6" fmla="*/ 3 w 150"/>
                    <a:gd name="T7" fmla="*/ 270 h 345"/>
                    <a:gd name="T8" fmla="*/ 5 w 150"/>
                    <a:gd name="T9" fmla="*/ 249 h 345"/>
                    <a:gd name="T10" fmla="*/ 5 w 150"/>
                    <a:gd name="T11" fmla="*/ 228 h 345"/>
                    <a:gd name="T12" fmla="*/ 5 w 150"/>
                    <a:gd name="T13" fmla="*/ 211 h 345"/>
                    <a:gd name="T14" fmla="*/ 10 w 150"/>
                    <a:gd name="T15" fmla="*/ 194 h 345"/>
                    <a:gd name="T16" fmla="*/ 14 w 150"/>
                    <a:gd name="T17" fmla="*/ 165 h 345"/>
                    <a:gd name="T18" fmla="*/ 22 w 150"/>
                    <a:gd name="T19" fmla="*/ 134 h 345"/>
                    <a:gd name="T20" fmla="*/ 31 w 150"/>
                    <a:gd name="T21" fmla="*/ 102 h 345"/>
                    <a:gd name="T22" fmla="*/ 38 w 150"/>
                    <a:gd name="T23" fmla="*/ 68 h 345"/>
                    <a:gd name="T24" fmla="*/ 45 w 150"/>
                    <a:gd name="T25" fmla="*/ 48 h 345"/>
                    <a:gd name="T26" fmla="*/ 50 w 150"/>
                    <a:gd name="T27" fmla="*/ 40 h 345"/>
                    <a:gd name="T28" fmla="*/ 64 w 150"/>
                    <a:gd name="T29" fmla="*/ 27 h 345"/>
                    <a:gd name="T30" fmla="*/ 77 w 150"/>
                    <a:gd name="T31" fmla="*/ 16 h 345"/>
                    <a:gd name="T32" fmla="*/ 91 w 150"/>
                    <a:gd name="T33" fmla="*/ 8 h 345"/>
                    <a:gd name="T34" fmla="*/ 106 w 150"/>
                    <a:gd name="T35" fmla="*/ 2 h 345"/>
                    <a:gd name="T36" fmla="*/ 117 w 150"/>
                    <a:gd name="T37" fmla="*/ 0 h 345"/>
                    <a:gd name="T38" fmla="*/ 131 w 150"/>
                    <a:gd name="T39" fmla="*/ 0 h 345"/>
                    <a:gd name="T40" fmla="*/ 143 w 150"/>
                    <a:gd name="T41" fmla="*/ 2 h 345"/>
                    <a:gd name="T42" fmla="*/ 149 w 150"/>
                    <a:gd name="T43" fmla="*/ 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4" name="Полилиния 20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>
                    <a:gd name="T0" fmla="*/ 260 w 261"/>
                    <a:gd name="T1" fmla="*/ 311 h 312"/>
                    <a:gd name="T2" fmla="*/ 252 w 261"/>
                    <a:gd name="T3" fmla="*/ 286 h 312"/>
                    <a:gd name="T4" fmla="*/ 171 w 261"/>
                    <a:gd name="T5" fmla="*/ 117 h 312"/>
                    <a:gd name="T6" fmla="*/ 134 w 261"/>
                    <a:gd name="T7" fmla="*/ 65 h 312"/>
                    <a:gd name="T8" fmla="*/ 124 w 261"/>
                    <a:gd name="T9" fmla="*/ 48 h 312"/>
                    <a:gd name="T10" fmla="*/ 109 w 261"/>
                    <a:gd name="T11" fmla="*/ 28 h 312"/>
                    <a:gd name="T12" fmla="*/ 94 w 261"/>
                    <a:gd name="T13" fmla="*/ 13 h 312"/>
                    <a:gd name="T14" fmla="*/ 78 w 261"/>
                    <a:gd name="T15" fmla="*/ 5 h 312"/>
                    <a:gd name="T16" fmla="*/ 59 w 261"/>
                    <a:gd name="T17" fmla="*/ 0 h 312"/>
                    <a:gd name="T18" fmla="*/ 40 w 261"/>
                    <a:gd name="T19" fmla="*/ 0 h 312"/>
                    <a:gd name="T20" fmla="*/ 27 w 261"/>
                    <a:gd name="T21" fmla="*/ 5 h 312"/>
                    <a:gd name="T22" fmla="*/ 0 w 261"/>
                    <a:gd name="T23" fmla="*/ 35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5" name="Полилиния 21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>
                    <a:gd name="T0" fmla="*/ 0 w 236"/>
                    <a:gd name="T1" fmla="*/ 478 h 479"/>
                    <a:gd name="T2" fmla="*/ 84 w 236"/>
                    <a:gd name="T3" fmla="*/ 300 h 479"/>
                    <a:gd name="T4" fmla="*/ 93 w 236"/>
                    <a:gd name="T5" fmla="*/ 272 h 479"/>
                    <a:gd name="T6" fmla="*/ 114 w 236"/>
                    <a:gd name="T7" fmla="*/ 226 h 479"/>
                    <a:gd name="T8" fmla="*/ 133 w 236"/>
                    <a:gd name="T9" fmla="*/ 178 h 479"/>
                    <a:gd name="T10" fmla="*/ 144 w 236"/>
                    <a:gd name="T11" fmla="*/ 152 h 479"/>
                    <a:gd name="T12" fmla="*/ 149 w 236"/>
                    <a:gd name="T13" fmla="*/ 124 h 479"/>
                    <a:gd name="T14" fmla="*/ 157 w 236"/>
                    <a:gd name="T15" fmla="*/ 98 h 479"/>
                    <a:gd name="T16" fmla="*/ 169 w 236"/>
                    <a:gd name="T17" fmla="*/ 68 h 479"/>
                    <a:gd name="T18" fmla="*/ 183 w 236"/>
                    <a:gd name="T19" fmla="*/ 40 h 479"/>
                    <a:gd name="T20" fmla="*/ 200 w 236"/>
                    <a:gd name="T21" fmla="*/ 16 h 479"/>
                    <a:gd name="T22" fmla="*/ 214 w 236"/>
                    <a:gd name="T23" fmla="*/ 1 h 479"/>
                    <a:gd name="T24" fmla="*/ 222 w 236"/>
                    <a:gd name="T25" fmla="*/ 0 h 479"/>
                    <a:gd name="T26" fmla="*/ 230 w 236"/>
                    <a:gd name="T27" fmla="*/ 8 h 479"/>
                    <a:gd name="T28" fmla="*/ 235 w 236"/>
                    <a:gd name="T29" fmla="*/ 34 h 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6" name="Полилиния 22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>
                    <a:gd name="T0" fmla="*/ 0 w 189"/>
                    <a:gd name="T1" fmla="*/ 177 h 178"/>
                    <a:gd name="T2" fmla="*/ 35 w 189"/>
                    <a:gd name="T3" fmla="*/ 138 h 178"/>
                    <a:gd name="T4" fmla="*/ 57 w 189"/>
                    <a:gd name="T5" fmla="*/ 94 h 178"/>
                    <a:gd name="T6" fmla="*/ 70 w 189"/>
                    <a:gd name="T7" fmla="*/ 74 h 178"/>
                    <a:gd name="T8" fmla="*/ 86 w 189"/>
                    <a:gd name="T9" fmla="*/ 51 h 178"/>
                    <a:gd name="T10" fmla="*/ 107 w 189"/>
                    <a:gd name="T11" fmla="*/ 28 h 178"/>
                    <a:gd name="T12" fmla="*/ 123 w 189"/>
                    <a:gd name="T13" fmla="*/ 13 h 178"/>
                    <a:gd name="T14" fmla="*/ 136 w 189"/>
                    <a:gd name="T15" fmla="*/ 6 h 178"/>
                    <a:gd name="T16" fmla="*/ 152 w 189"/>
                    <a:gd name="T17" fmla="*/ 1 h 178"/>
                    <a:gd name="T18" fmla="*/ 171 w 189"/>
                    <a:gd name="T19" fmla="*/ 0 h 178"/>
                    <a:gd name="T20" fmla="*/ 179 w 189"/>
                    <a:gd name="T21" fmla="*/ 3 h 178"/>
                    <a:gd name="T22" fmla="*/ 188 w 189"/>
                    <a:gd name="T23" fmla="*/ 15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7" name="Полилиния 23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>
                    <a:gd name="T0" fmla="*/ 0 w 91"/>
                    <a:gd name="T1" fmla="*/ 0 h 87"/>
                    <a:gd name="T2" fmla="*/ 15 w 91"/>
                    <a:gd name="T3" fmla="*/ 5 h 87"/>
                    <a:gd name="T4" fmla="*/ 33 w 91"/>
                    <a:gd name="T5" fmla="*/ 11 h 87"/>
                    <a:gd name="T6" fmla="*/ 50 w 91"/>
                    <a:gd name="T7" fmla="*/ 23 h 87"/>
                    <a:gd name="T8" fmla="*/ 65 w 91"/>
                    <a:gd name="T9" fmla="*/ 33 h 87"/>
                    <a:gd name="T10" fmla="*/ 77 w 91"/>
                    <a:gd name="T11" fmla="*/ 44 h 87"/>
                    <a:gd name="T12" fmla="*/ 84 w 91"/>
                    <a:gd name="T13" fmla="*/ 53 h 87"/>
                    <a:gd name="T14" fmla="*/ 87 w 91"/>
                    <a:gd name="T15" fmla="*/ 62 h 87"/>
                    <a:gd name="T16" fmla="*/ 90 w 91"/>
                    <a:gd name="T17" fmla="*/ 74 h 87"/>
                    <a:gd name="T18" fmla="*/ 90 w 91"/>
                    <a:gd name="T19" fmla="*/ 86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8" name="Полилиния 24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>
                    <a:gd name="T0" fmla="*/ 0 w 227"/>
                    <a:gd name="T1" fmla="*/ 967 h 968"/>
                    <a:gd name="T2" fmla="*/ 80 w 227"/>
                    <a:gd name="T3" fmla="*/ 608 h 968"/>
                    <a:gd name="T4" fmla="*/ 89 w 227"/>
                    <a:gd name="T5" fmla="*/ 550 h 968"/>
                    <a:gd name="T6" fmla="*/ 109 w 227"/>
                    <a:gd name="T7" fmla="*/ 458 h 968"/>
                    <a:gd name="T8" fmla="*/ 128 w 227"/>
                    <a:gd name="T9" fmla="*/ 361 h 968"/>
                    <a:gd name="T10" fmla="*/ 138 w 227"/>
                    <a:gd name="T11" fmla="*/ 307 h 968"/>
                    <a:gd name="T12" fmla="*/ 143 w 227"/>
                    <a:gd name="T13" fmla="*/ 252 h 968"/>
                    <a:gd name="T14" fmla="*/ 151 w 227"/>
                    <a:gd name="T15" fmla="*/ 199 h 968"/>
                    <a:gd name="T16" fmla="*/ 163 w 227"/>
                    <a:gd name="T17" fmla="*/ 138 h 968"/>
                    <a:gd name="T18" fmla="*/ 175 w 227"/>
                    <a:gd name="T19" fmla="*/ 81 h 968"/>
                    <a:gd name="T20" fmla="*/ 192 w 227"/>
                    <a:gd name="T21" fmla="*/ 32 h 968"/>
                    <a:gd name="T22" fmla="*/ 206 w 227"/>
                    <a:gd name="T23" fmla="*/ 2 h 968"/>
                    <a:gd name="T24" fmla="*/ 214 w 227"/>
                    <a:gd name="T25" fmla="*/ 0 h 968"/>
                    <a:gd name="T26" fmla="*/ 221 w 227"/>
                    <a:gd name="T27" fmla="*/ 15 h 968"/>
                    <a:gd name="T28" fmla="*/ 226 w 227"/>
                    <a:gd name="T29" fmla="*/ 69 h 9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09" name="Полилиния 25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>
                    <a:gd name="T0" fmla="*/ 0 w 179"/>
                    <a:gd name="T1" fmla="*/ 359 h 360"/>
                    <a:gd name="T2" fmla="*/ 33 w 179"/>
                    <a:gd name="T3" fmla="*/ 281 h 360"/>
                    <a:gd name="T4" fmla="*/ 54 w 179"/>
                    <a:gd name="T5" fmla="*/ 191 h 360"/>
                    <a:gd name="T6" fmla="*/ 65 w 179"/>
                    <a:gd name="T7" fmla="*/ 151 h 360"/>
                    <a:gd name="T8" fmla="*/ 81 w 179"/>
                    <a:gd name="T9" fmla="*/ 105 h 360"/>
                    <a:gd name="T10" fmla="*/ 101 w 179"/>
                    <a:gd name="T11" fmla="*/ 57 h 360"/>
                    <a:gd name="T12" fmla="*/ 117 w 179"/>
                    <a:gd name="T13" fmla="*/ 28 h 360"/>
                    <a:gd name="T14" fmla="*/ 128 w 179"/>
                    <a:gd name="T15" fmla="*/ 13 h 360"/>
                    <a:gd name="T16" fmla="*/ 144 w 179"/>
                    <a:gd name="T17" fmla="*/ 2 h 360"/>
                    <a:gd name="T18" fmla="*/ 162 w 179"/>
                    <a:gd name="T19" fmla="*/ 0 h 360"/>
                    <a:gd name="T20" fmla="*/ 169 w 179"/>
                    <a:gd name="T21" fmla="*/ 8 h 360"/>
                    <a:gd name="T22" fmla="*/ 178 w 179"/>
                    <a:gd name="T23" fmla="*/ 31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0" name="Полилиния 26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>
                    <a:gd name="T0" fmla="*/ 0 w 88"/>
                    <a:gd name="T1" fmla="*/ 0 h 174"/>
                    <a:gd name="T2" fmla="*/ 14 w 88"/>
                    <a:gd name="T3" fmla="*/ 10 h 174"/>
                    <a:gd name="T4" fmla="*/ 32 w 88"/>
                    <a:gd name="T5" fmla="*/ 24 h 174"/>
                    <a:gd name="T6" fmla="*/ 48 w 88"/>
                    <a:gd name="T7" fmla="*/ 47 h 174"/>
                    <a:gd name="T8" fmla="*/ 62 w 88"/>
                    <a:gd name="T9" fmla="*/ 68 h 174"/>
                    <a:gd name="T10" fmla="*/ 75 w 88"/>
                    <a:gd name="T11" fmla="*/ 90 h 174"/>
                    <a:gd name="T12" fmla="*/ 81 w 88"/>
                    <a:gd name="T13" fmla="*/ 108 h 174"/>
                    <a:gd name="T14" fmla="*/ 84 w 88"/>
                    <a:gd name="T15" fmla="*/ 125 h 174"/>
                    <a:gd name="T16" fmla="*/ 87 w 88"/>
                    <a:gd name="T17" fmla="*/ 148 h 174"/>
                    <a:gd name="T18" fmla="*/ 87 w 88"/>
                    <a:gd name="T19" fmla="*/ 173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111" name="Полилиния 27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>
                    <a:gd name="T0" fmla="*/ 121 w 123"/>
                    <a:gd name="T1" fmla="*/ 804 h 805"/>
                    <a:gd name="T2" fmla="*/ 122 w 123"/>
                    <a:gd name="T3" fmla="*/ 687 h 805"/>
                    <a:gd name="T4" fmla="*/ 122 w 123"/>
                    <a:gd name="T5" fmla="*/ 634 h 805"/>
                    <a:gd name="T6" fmla="*/ 119 w 123"/>
                    <a:gd name="T7" fmla="*/ 596 h 805"/>
                    <a:gd name="T8" fmla="*/ 117 w 123"/>
                    <a:gd name="T9" fmla="*/ 551 h 805"/>
                    <a:gd name="T10" fmla="*/ 118 w 123"/>
                    <a:gd name="T11" fmla="*/ 503 h 805"/>
                    <a:gd name="T12" fmla="*/ 116 w 123"/>
                    <a:gd name="T13" fmla="*/ 464 h 805"/>
                    <a:gd name="T14" fmla="*/ 114 w 123"/>
                    <a:gd name="T15" fmla="*/ 428 h 805"/>
                    <a:gd name="T16" fmla="*/ 109 w 123"/>
                    <a:gd name="T17" fmla="*/ 365 h 805"/>
                    <a:gd name="T18" fmla="*/ 103 w 123"/>
                    <a:gd name="T19" fmla="*/ 296 h 805"/>
                    <a:gd name="T20" fmla="*/ 96 w 123"/>
                    <a:gd name="T21" fmla="*/ 226 h 805"/>
                    <a:gd name="T22" fmla="*/ 90 w 123"/>
                    <a:gd name="T23" fmla="*/ 151 h 805"/>
                    <a:gd name="T24" fmla="*/ 84 w 123"/>
                    <a:gd name="T25" fmla="*/ 106 h 805"/>
                    <a:gd name="T26" fmla="*/ 80 w 123"/>
                    <a:gd name="T27" fmla="*/ 89 h 805"/>
                    <a:gd name="T28" fmla="*/ 68 w 123"/>
                    <a:gd name="T29" fmla="*/ 59 h 805"/>
                    <a:gd name="T30" fmla="*/ 58 w 123"/>
                    <a:gd name="T31" fmla="*/ 37 h 805"/>
                    <a:gd name="T32" fmla="*/ 47 w 123"/>
                    <a:gd name="T33" fmla="*/ 18 h 805"/>
                    <a:gd name="T34" fmla="*/ 34 w 123"/>
                    <a:gd name="T35" fmla="*/ 4 h 805"/>
                    <a:gd name="T36" fmla="*/ 26 w 123"/>
                    <a:gd name="T37" fmla="*/ 0 h 805"/>
                    <a:gd name="T38" fmla="*/ 14 w 123"/>
                    <a:gd name="T39" fmla="*/ 0 h 805"/>
                    <a:gd name="T40" fmla="*/ 5 w 123"/>
                    <a:gd name="T41" fmla="*/ 5 h 805"/>
                    <a:gd name="T42" fmla="*/ 0 w 123"/>
                    <a:gd name="T43" fmla="*/ 13 h 8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56" name="Полилиния 29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>
                  <a:gd name="T0" fmla="*/ 27 w 29"/>
                  <a:gd name="T1" fmla="*/ 35 h 224"/>
                  <a:gd name="T2" fmla="*/ 21 w 29"/>
                  <a:gd name="T3" fmla="*/ 0 h 224"/>
                  <a:gd name="T4" fmla="*/ 17 w 29"/>
                  <a:gd name="T5" fmla="*/ 0 h 224"/>
                  <a:gd name="T6" fmla="*/ 14 w 29"/>
                  <a:gd name="T7" fmla="*/ 2 h 224"/>
                  <a:gd name="T8" fmla="*/ 12 w 29"/>
                  <a:gd name="T9" fmla="*/ 11 h 224"/>
                  <a:gd name="T10" fmla="*/ 5 w 29"/>
                  <a:gd name="T11" fmla="*/ 40 h 224"/>
                  <a:gd name="T12" fmla="*/ 3 w 29"/>
                  <a:gd name="T13" fmla="*/ 53 h 224"/>
                  <a:gd name="T14" fmla="*/ 2 w 29"/>
                  <a:gd name="T15" fmla="*/ 66 h 224"/>
                  <a:gd name="T16" fmla="*/ 0 w 29"/>
                  <a:gd name="T17" fmla="*/ 104 h 224"/>
                  <a:gd name="T18" fmla="*/ 0 w 29"/>
                  <a:gd name="T19" fmla="*/ 116 h 224"/>
                  <a:gd name="T20" fmla="*/ 0 w 29"/>
                  <a:gd name="T21" fmla="*/ 130 h 224"/>
                  <a:gd name="T22" fmla="*/ 1 w 29"/>
                  <a:gd name="T23" fmla="*/ 146 h 224"/>
                  <a:gd name="T24" fmla="*/ 3 w 29"/>
                  <a:gd name="T25" fmla="*/ 169 h 224"/>
                  <a:gd name="T26" fmla="*/ 6 w 29"/>
                  <a:gd name="T27" fmla="*/ 185 h 224"/>
                  <a:gd name="T28" fmla="*/ 9 w 29"/>
                  <a:gd name="T29" fmla="*/ 202 h 224"/>
                  <a:gd name="T30" fmla="*/ 15 w 29"/>
                  <a:gd name="T31" fmla="*/ 223 h 224"/>
                  <a:gd name="T32" fmla="*/ 12 w 29"/>
                  <a:gd name="T33" fmla="*/ 197 h 224"/>
                  <a:gd name="T34" fmla="*/ 9 w 29"/>
                  <a:gd name="T35" fmla="*/ 173 h 224"/>
                  <a:gd name="T36" fmla="*/ 8 w 29"/>
                  <a:gd name="T37" fmla="*/ 152 h 224"/>
                  <a:gd name="T38" fmla="*/ 9 w 29"/>
                  <a:gd name="T39" fmla="*/ 130 h 224"/>
                  <a:gd name="T40" fmla="*/ 9 w 29"/>
                  <a:gd name="T41" fmla="*/ 116 h 224"/>
                  <a:gd name="T42" fmla="*/ 8 w 29"/>
                  <a:gd name="T43" fmla="*/ 97 h 224"/>
                  <a:gd name="T44" fmla="*/ 7 w 29"/>
                  <a:gd name="T45" fmla="*/ 83 h 224"/>
                  <a:gd name="T46" fmla="*/ 10 w 29"/>
                  <a:gd name="T47" fmla="*/ 53 h 224"/>
                  <a:gd name="T48" fmla="*/ 10 w 29"/>
                  <a:gd name="T49" fmla="*/ 38 h 224"/>
                  <a:gd name="T50" fmla="*/ 12 w 29"/>
                  <a:gd name="T51" fmla="*/ 25 h 224"/>
                  <a:gd name="T52" fmla="*/ 17 w 29"/>
                  <a:gd name="T53" fmla="*/ 8 h 224"/>
                  <a:gd name="T54" fmla="*/ 19 w 29"/>
                  <a:gd name="T55" fmla="*/ 21 h 224"/>
                  <a:gd name="T56" fmla="*/ 28 w 29"/>
                  <a:gd name="T57" fmla="*/ 42 h 224"/>
                  <a:gd name="T58" fmla="*/ 27 w 29"/>
                  <a:gd name="T59" fmla="*/ 3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57" name="Группа 33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92" name="Полилиния 30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>
                    <a:gd name="T0" fmla="*/ 7 w 38"/>
                    <a:gd name="T1" fmla="*/ 0 h 206"/>
                    <a:gd name="T2" fmla="*/ 14 w 38"/>
                    <a:gd name="T3" fmla="*/ 15 h 206"/>
                    <a:gd name="T4" fmla="*/ 22 w 38"/>
                    <a:gd name="T5" fmla="*/ 40 h 206"/>
                    <a:gd name="T6" fmla="*/ 29 w 38"/>
                    <a:gd name="T7" fmla="*/ 74 h 206"/>
                    <a:gd name="T8" fmla="*/ 37 w 38"/>
                    <a:gd name="T9" fmla="*/ 118 h 206"/>
                    <a:gd name="T10" fmla="*/ 37 w 38"/>
                    <a:gd name="T11" fmla="*/ 164 h 206"/>
                    <a:gd name="T12" fmla="*/ 33 w 38"/>
                    <a:gd name="T13" fmla="*/ 205 h 206"/>
                    <a:gd name="T14" fmla="*/ 29 w 38"/>
                    <a:gd name="T15" fmla="*/ 205 h 206"/>
                    <a:gd name="T16" fmla="*/ 33 w 38"/>
                    <a:gd name="T17" fmla="*/ 164 h 206"/>
                    <a:gd name="T18" fmla="*/ 33 w 38"/>
                    <a:gd name="T19" fmla="*/ 130 h 206"/>
                    <a:gd name="T20" fmla="*/ 26 w 38"/>
                    <a:gd name="T21" fmla="*/ 93 h 206"/>
                    <a:gd name="T22" fmla="*/ 14 w 38"/>
                    <a:gd name="T23" fmla="*/ 56 h 206"/>
                    <a:gd name="T24" fmla="*/ 0 w 38"/>
                    <a:gd name="T25" fmla="*/ 9 h 206"/>
                    <a:gd name="T26" fmla="*/ 7 w 38"/>
                    <a:gd name="T27" fmla="*/ 0 h 2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3" name="Полилиния 31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>
                    <a:gd name="T0" fmla="*/ 58 w 61"/>
                    <a:gd name="T1" fmla="*/ 32 h 205"/>
                    <a:gd name="T2" fmla="*/ 46 w 61"/>
                    <a:gd name="T3" fmla="*/ 0 h 205"/>
                    <a:gd name="T4" fmla="*/ 37 w 61"/>
                    <a:gd name="T5" fmla="*/ 0 h 205"/>
                    <a:gd name="T6" fmla="*/ 31 w 61"/>
                    <a:gd name="T7" fmla="*/ 2 h 205"/>
                    <a:gd name="T8" fmla="*/ 26 w 61"/>
                    <a:gd name="T9" fmla="*/ 10 h 205"/>
                    <a:gd name="T10" fmla="*/ 12 w 61"/>
                    <a:gd name="T11" fmla="*/ 37 h 205"/>
                    <a:gd name="T12" fmla="*/ 7 w 61"/>
                    <a:gd name="T13" fmla="*/ 48 h 205"/>
                    <a:gd name="T14" fmla="*/ 4 w 61"/>
                    <a:gd name="T15" fmla="*/ 60 h 205"/>
                    <a:gd name="T16" fmla="*/ 0 w 61"/>
                    <a:gd name="T17" fmla="*/ 95 h 205"/>
                    <a:gd name="T18" fmla="*/ 0 w 61"/>
                    <a:gd name="T19" fmla="*/ 106 h 205"/>
                    <a:gd name="T20" fmla="*/ 0 w 61"/>
                    <a:gd name="T21" fmla="*/ 119 h 205"/>
                    <a:gd name="T22" fmla="*/ 2 w 61"/>
                    <a:gd name="T23" fmla="*/ 133 h 205"/>
                    <a:gd name="T24" fmla="*/ 8 w 61"/>
                    <a:gd name="T25" fmla="*/ 155 h 205"/>
                    <a:gd name="T26" fmla="*/ 13 w 61"/>
                    <a:gd name="T27" fmla="*/ 169 h 205"/>
                    <a:gd name="T28" fmla="*/ 20 w 61"/>
                    <a:gd name="T29" fmla="*/ 184 h 205"/>
                    <a:gd name="T30" fmla="*/ 33 w 61"/>
                    <a:gd name="T31" fmla="*/ 204 h 205"/>
                    <a:gd name="T32" fmla="*/ 26 w 61"/>
                    <a:gd name="T33" fmla="*/ 180 h 205"/>
                    <a:gd name="T34" fmla="*/ 20 w 61"/>
                    <a:gd name="T35" fmla="*/ 158 h 205"/>
                    <a:gd name="T36" fmla="*/ 18 w 61"/>
                    <a:gd name="T37" fmla="*/ 138 h 205"/>
                    <a:gd name="T38" fmla="*/ 18 w 61"/>
                    <a:gd name="T39" fmla="*/ 119 h 205"/>
                    <a:gd name="T40" fmla="*/ 20 w 61"/>
                    <a:gd name="T41" fmla="*/ 106 h 205"/>
                    <a:gd name="T42" fmla="*/ 18 w 61"/>
                    <a:gd name="T43" fmla="*/ 89 h 205"/>
                    <a:gd name="T44" fmla="*/ 16 w 61"/>
                    <a:gd name="T45" fmla="*/ 76 h 205"/>
                    <a:gd name="T46" fmla="*/ 22 w 61"/>
                    <a:gd name="T47" fmla="*/ 48 h 205"/>
                    <a:gd name="T48" fmla="*/ 23 w 61"/>
                    <a:gd name="T49" fmla="*/ 35 h 205"/>
                    <a:gd name="T50" fmla="*/ 28 w 61"/>
                    <a:gd name="T51" fmla="*/ 23 h 205"/>
                    <a:gd name="T52" fmla="*/ 37 w 61"/>
                    <a:gd name="T53" fmla="*/ 8 h 205"/>
                    <a:gd name="T54" fmla="*/ 42 w 61"/>
                    <a:gd name="T55" fmla="*/ 19 h 205"/>
                    <a:gd name="T56" fmla="*/ 60 w 61"/>
                    <a:gd name="T57" fmla="*/ 38 h 205"/>
                    <a:gd name="T58" fmla="*/ 58 w 61"/>
                    <a:gd name="T59" fmla="*/ 32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4" name="Полилиния 32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>
                    <a:gd name="T0" fmla="*/ 48 w 150"/>
                    <a:gd name="T1" fmla="*/ 4 h 369"/>
                    <a:gd name="T2" fmla="*/ 52 w 150"/>
                    <a:gd name="T3" fmla="*/ 15 h 369"/>
                    <a:gd name="T4" fmla="*/ 85 w 150"/>
                    <a:gd name="T5" fmla="*/ 13 h 369"/>
                    <a:gd name="T6" fmla="*/ 72 w 150"/>
                    <a:gd name="T7" fmla="*/ 19 h 369"/>
                    <a:gd name="T8" fmla="*/ 58 w 150"/>
                    <a:gd name="T9" fmla="*/ 24 h 369"/>
                    <a:gd name="T10" fmla="*/ 89 w 150"/>
                    <a:gd name="T11" fmla="*/ 34 h 369"/>
                    <a:gd name="T12" fmla="*/ 65 w 150"/>
                    <a:gd name="T13" fmla="*/ 38 h 369"/>
                    <a:gd name="T14" fmla="*/ 63 w 150"/>
                    <a:gd name="T15" fmla="*/ 48 h 369"/>
                    <a:gd name="T16" fmla="*/ 133 w 150"/>
                    <a:gd name="T17" fmla="*/ 100 h 369"/>
                    <a:gd name="T18" fmla="*/ 68 w 150"/>
                    <a:gd name="T19" fmla="*/ 62 h 369"/>
                    <a:gd name="T20" fmla="*/ 82 w 150"/>
                    <a:gd name="T21" fmla="*/ 84 h 369"/>
                    <a:gd name="T22" fmla="*/ 73 w 150"/>
                    <a:gd name="T23" fmla="*/ 85 h 369"/>
                    <a:gd name="T24" fmla="*/ 85 w 150"/>
                    <a:gd name="T25" fmla="*/ 115 h 369"/>
                    <a:gd name="T26" fmla="*/ 112 w 150"/>
                    <a:gd name="T27" fmla="*/ 146 h 369"/>
                    <a:gd name="T28" fmla="*/ 82 w 150"/>
                    <a:gd name="T29" fmla="*/ 123 h 369"/>
                    <a:gd name="T30" fmla="*/ 107 w 150"/>
                    <a:gd name="T31" fmla="*/ 170 h 369"/>
                    <a:gd name="T32" fmla="*/ 85 w 150"/>
                    <a:gd name="T33" fmla="*/ 139 h 369"/>
                    <a:gd name="T34" fmla="*/ 79 w 150"/>
                    <a:gd name="T35" fmla="*/ 139 h 369"/>
                    <a:gd name="T36" fmla="*/ 87 w 150"/>
                    <a:gd name="T37" fmla="*/ 166 h 369"/>
                    <a:gd name="T38" fmla="*/ 81 w 150"/>
                    <a:gd name="T39" fmla="*/ 166 h 369"/>
                    <a:gd name="T40" fmla="*/ 94 w 150"/>
                    <a:gd name="T41" fmla="*/ 198 h 369"/>
                    <a:gd name="T42" fmla="*/ 86 w 150"/>
                    <a:gd name="T43" fmla="*/ 190 h 369"/>
                    <a:gd name="T44" fmla="*/ 93 w 150"/>
                    <a:gd name="T45" fmla="*/ 220 h 369"/>
                    <a:gd name="T46" fmla="*/ 87 w 150"/>
                    <a:gd name="T47" fmla="*/ 210 h 369"/>
                    <a:gd name="T48" fmla="*/ 81 w 150"/>
                    <a:gd name="T49" fmla="*/ 207 h 369"/>
                    <a:gd name="T50" fmla="*/ 85 w 150"/>
                    <a:gd name="T51" fmla="*/ 229 h 369"/>
                    <a:gd name="T52" fmla="*/ 99 w 150"/>
                    <a:gd name="T53" fmla="*/ 269 h 369"/>
                    <a:gd name="T54" fmla="*/ 81 w 150"/>
                    <a:gd name="T55" fmla="*/ 238 h 369"/>
                    <a:gd name="T56" fmla="*/ 77 w 150"/>
                    <a:gd name="T57" fmla="*/ 233 h 369"/>
                    <a:gd name="T58" fmla="*/ 78 w 150"/>
                    <a:gd name="T59" fmla="*/ 267 h 369"/>
                    <a:gd name="T60" fmla="*/ 72 w 150"/>
                    <a:gd name="T61" fmla="*/ 283 h 369"/>
                    <a:gd name="T62" fmla="*/ 70 w 150"/>
                    <a:gd name="T63" fmla="*/ 264 h 369"/>
                    <a:gd name="T64" fmla="*/ 17 w 150"/>
                    <a:gd name="T65" fmla="*/ 315 h 369"/>
                    <a:gd name="T66" fmla="*/ 65 w 150"/>
                    <a:gd name="T67" fmla="*/ 241 h 369"/>
                    <a:gd name="T68" fmla="*/ 55 w 150"/>
                    <a:gd name="T69" fmla="*/ 257 h 369"/>
                    <a:gd name="T70" fmla="*/ 69 w 150"/>
                    <a:gd name="T71" fmla="*/ 216 h 369"/>
                    <a:gd name="T72" fmla="*/ 10 w 150"/>
                    <a:gd name="T73" fmla="*/ 248 h 369"/>
                    <a:gd name="T74" fmla="*/ 69 w 150"/>
                    <a:gd name="T75" fmla="*/ 204 h 369"/>
                    <a:gd name="T76" fmla="*/ 61 w 150"/>
                    <a:gd name="T77" fmla="*/ 193 h 369"/>
                    <a:gd name="T78" fmla="*/ 67 w 150"/>
                    <a:gd name="T79" fmla="*/ 177 h 369"/>
                    <a:gd name="T80" fmla="*/ 58 w 150"/>
                    <a:gd name="T81" fmla="*/ 177 h 369"/>
                    <a:gd name="T82" fmla="*/ 32 w 150"/>
                    <a:gd name="T83" fmla="*/ 208 h 369"/>
                    <a:gd name="T84" fmla="*/ 57 w 150"/>
                    <a:gd name="T85" fmla="*/ 148 h 369"/>
                    <a:gd name="T86" fmla="*/ 62 w 150"/>
                    <a:gd name="T87" fmla="*/ 126 h 369"/>
                    <a:gd name="T88" fmla="*/ 55 w 150"/>
                    <a:gd name="T89" fmla="*/ 122 h 369"/>
                    <a:gd name="T90" fmla="*/ 57 w 150"/>
                    <a:gd name="T91" fmla="*/ 101 h 369"/>
                    <a:gd name="T92" fmla="*/ 53 w 150"/>
                    <a:gd name="T93" fmla="*/ 99 h 369"/>
                    <a:gd name="T94" fmla="*/ 35 w 150"/>
                    <a:gd name="T95" fmla="*/ 117 h 369"/>
                    <a:gd name="T96" fmla="*/ 49 w 150"/>
                    <a:gd name="T97" fmla="*/ 87 h 369"/>
                    <a:gd name="T98" fmla="*/ 48 w 150"/>
                    <a:gd name="T99" fmla="*/ 62 h 369"/>
                    <a:gd name="T100" fmla="*/ 49 w 150"/>
                    <a:gd name="T101" fmla="*/ 46 h 369"/>
                    <a:gd name="T102" fmla="*/ 34 w 150"/>
                    <a:gd name="T103" fmla="*/ 46 h 369"/>
                    <a:gd name="T104" fmla="*/ 38 w 150"/>
                    <a:gd name="T105" fmla="*/ 24 h 369"/>
                    <a:gd name="T106" fmla="*/ 31 w 150"/>
                    <a:gd name="T107" fmla="*/ 19 h 369"/>
                    <a:gd name="T108" fmla="*/ 33 w 150"/>
                    <a:gd name="T109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58" name="Полилиния 34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>
                  <a:gd name="T0" fmla="*/ 2 w 17"/>
                  <a:gd name="T1" fmla="*/ 0 h 225"/>
                  <a:gd name="T2" fmla="*/ 6 w 17"/>
                  <a:gd name="T3" fmla="*/ 16 h 225"/>
                  <a:gd name="T4" fmla="*/ 9 w 17"/>
                  <a:gd name="T5" fmla="*/ 43 h 225"/>
                  <a:gd name="T6" fmla="*/ 13 w 17"/>
                  <a:gd name="T7" fmla="*/ 81 h 225"/>
                  <a:gd name="T8" fmla="*/ 16 w 17"/>
                  <a:gd name="T9" fmla="*/ 128 h 225"/>
                  <a:gd name="T10" fmla="*/ 16 w 17"/>
                  <a:gd name="T11" fmla="*/ 179 h 225"/>
                  <a:gd name="T12" fmla="*/ 14 w 17"/>
                  <a:gd name="T13" fmla="*/ 224 h 225"/>
                  <a:gd name="T14" fmla="*/ 13 w 17"/>
                  <a:gd name="T15" fmla="*/ 224 h 225"/>
                  <a:gd name="T16" fmla="*/ 14 w 17"/>
                  <a:gd name="T17" fmla="*/ 179 h 225"/>
                  <a:gd name="T18" fmla="*/ 14 w 17"/>
                  <a:gd name="T19" fmla="*/ 142 h 225"/>
                  <a:gd name="T20" fmla="*/ 10 w 17"/>
                  <a:gd name="T21" fmla="*/ 101 h 225"/>
                  <a:gd name="T22" fmla="*/ 6 w 17"/>
                  <a:gd name="T23" fmla="*/ 61 h 225"/>
                  <a:gd name="T24" fmla="*/ 0 w 17"/>
                  <a:gd name="T25" fmla="*/ 10 h 225"/>
                  <a:gd name="T26" fmla="*/ 2 w 17"/>
                  <a:gd name="T27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59" name="Полилиния 35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>
                  <a:gd name="T0" fmla="*/ 22 w 70"/>
                  <a:gd name="T1" fmla="*/ 5 h 404"/>
                  <a:gd name="T2" fmla="*/ 23 w 70"/>
                  <a:gd name="T3" fmla="*/ 16 h 404"/>
                  <a:gd name="T4" fmla="*/ 39 w 70"/>
                  <a:gd name="T5" fmla="*/ 15 h 404"/>
                  <a:gd name="T6" fmla="*/ 33 w 70"/>
                  <a:gd name="T7" fmla="*/ 20 h 404"/>
                  <a:gd name="T8" fmla="*/ 26 w 70"/>
                  <a:gd name="T9" fmla="*/ 27 h 404"/>
                  <a:gd name="T10" fmla="*/ 41 w 70"/>
                  <a:gd name="T11" fmla="*/ 37 h 404"/>
                  <a:gd name="T12" fmla="*/ 30 w 70"/>
                  <a:gd name="T13" fmla="*/ 40 h 404"/>
                  <a:gd name="T14" fmla="*/ 29 w 70"/>
                  <a:gd name="T15" fmla="*/ 52 h 404"/>
                  <a:gd name="T16" fmla="*/ 61 w 70"/>
                  <a:gd name="T17" fmla="*/ 109 h 404"/>
                  <a:gd name="T18" fmla="*/ 31 w 70"/>
                  <a:gd name="T19" fmla="*/ 68 h 404"/>
                  <a:gd name="T20" fmla="*/ 38 w 70"/>
                  <a:gd name="T21" fmla="*/ 92 h 404"/>
                  <a:gd name="T22" fmla="*/ 34 w 70"/>
                  <a:gd name="T23" fmla="*/ 94 h 404"/>
                  <a:gd name="T24" fmla="*/ 39 w 70"/>
                  <a:gd name="T25" fmla="*/ 126 h 404"/>
                  <a:gd name="T26" fmla="*/ 51 w 70"/>
                  <a:gd name="T27" fmla="*/ 160 h 404"/>
                  <a:gd name="T28" fmla="*/ 38 w 70"/>
                  <a:gd name="T29" fmla="*/ 135 h 404"/>
                  <a:gd name="T30" fmla="*/ 49 w 70"/>
                  <a:gd name="T31" fmla="*/ 186 h 404"/>
                  <a:gd name="T32" fmla="*/ 39 w 70"/>
                  <a:gd name="T33" fmla="*/ 152 h 404"/>
                  <a:gd name="T34" fmla="*/ 37 w 70"/>
                  <a:gd name="T35" fmla="*/ 152 h 404"/>
                  <a:gd name="T36" fmla="*/ 40 w 70"/>
                  <a:gd name="T37" fmla="*/ 182 h 404"/>
                  <a:gd name="T38" fmla="*/ 37 w 70"/>
                  <a:gd name="T39" fmla="*/ 182 h 404"/>
                  <a:gd name="T40" fmla="*/ 44 w 70"/>
                  <a:gd name="T41" fmla="*/ 217 h 404"/>
                  <a:gd name="T42" fmla="*/ 39 w 70"/>
                  <a:gd name="T43" fmla="*/ 208 h 404"/>
                  <a:gd name="T44" fmla="*/ 43 w 70"/>
                  <a:gd name="T45" fmla="*/ 240 h 404"/>
                  <a:gd name="T46" fmla="*/ 40 w 70"/>
                  <a:gd name="T47" fmla="*/ 230 h 404"/>
                  <a:gd name="T48" fmla="*/ 37 w 70"/>
                  <a:gd name="T49" fmla="*/ 227 h 404"/>
                  <a:gd name="T50" fmla="*/ 39 w 70"/>
                  <a:gd name="T51" fmla="*/ 251 h 404"/>
                  <a:gd name="T52" fmla="*/ 46 w 70"/>
                  <a:gd name="T53" fmla="*/ 295 h 404"/>
                  <a:gd name="T54" fmla="*/ 37 w 70"/>
                  <a:gd name="T55" fmla="*/ 261 h 404"/>
                  <a:gd name="T56" fmla="*/ 35 w 70"/>
                  <a:gd name="T57" fmla="*/ 255 h 404"/>
                  <a:gd name="T58" fmla="*/ 36 w 70"/>
                  <a:gd name="T59" fmla="*/ 292 h 404"/>
                  <a:gd name="T60" fmla="*/ 33 w 70"/>
                  <a:gd name="T61" fmla="*/ 310 h 404"/>
                  <a:gd name="T62" fmla="*/ 32 w 70"/>
                  <a:gd name="T63" fmla="*/ 290 h 404"/>
                  <a:gd name="T64" fmla="*/ 7 w 70"/>
                  <a:gd name="T65" fmla="*/ 345 h 404"/>
                  <a:gd name="T66" fmla="*/ 30 w 70"/>
                  <a:gd name="T67" fmla="*/ 264 h 404"/>
                  <a:gd name="T68" fmla="*/ 26 w 70"/>
                  <a:gd name="T69" fmla="*/ 282 h 404"/>
                  <a:gd name="T70" fmla="*/ 31 w 70"/>
                  <a:gd name="T71" fmla="*/ 236 h 404"/>
                  <a:gd name="T72" fmla="*/ 5 w 70"/>
                  <a:gd name="T73" fmla="*/ 272 h 404"/>
                  <a:gd name="T74" fmla="*/ 31 w 70"/>
                  <a:gd name="T75" fmla="*/ 223 h 404"/>
                  <a:gd name="T76" fmla="*/ 28 w 70"/>
                  <a:gd name="T77" fmla="*/ 212 h 404"/>
                  <a:gd name="T78" fmla="*/ 31 w 70"/>
                  <a:gd name="T79" fmla="*/ 193 h 404"/>
                  <a:gd name="T80" fmla="*/ 26 w 70"/>
                  <a:gd name="T81" fmla="*/ 193 h 404"/>
                  <a:gd name="T82" fmla="*/ 15 w 70"/>
                  <a:gd name="T83" fmla="*/ 228 h 404"/>
                  <a:gd name="T84" fmla="*/ 26 w 70"/>
                  <a:gd name="T85" fmla="*/ 162 h 404"/>
                  <a:gd name="T86" fmla="*/ 29 w 70"/>
                  <a:gd name="T87" fmla="*/ 138 h 404"/>
                  <a:gd name="T88" fmla="*/ 26 w 70"/>
                  <a:gd name="T89" fmla="*/ 133 h 404"/>
                  <a:gd name="T90" fmla="*/ 26 w 70"/>
                  <a:gd name="T91" fmla="*/ 111 h 404"/>
                  <a:gd name="T92" fmla="*/ 24 w 70"/>
                  <a:gd name="T93" fmla="*/ 108 h 404"/>
                  <a:gd name="T94" fmla="*/ 16 w 70"/>
                  <a:gd name="T95" fmla="*/ 129 h 404"/>
                  <a:gd name="T96" fmla="*/ 23 w 70"/>
                  <a:gd name="T97" fmla="*/ 96 h 404"/>
                  <a:gd name="T98" fmla="*/ 22 w 70"/>
                  <a:gd name="T99" fmla="*/ 68 h 404"/>
                  <a:gd name="T100" fmla="*/ 23 w 70"/>
                  <a:gd name="T101" fmla="*/ 51 h 404"/>
                  <a:gd name="T102" fmla="*/ 15 w 70"/>
                  <a:gd name="T103" fmla="*/ 50 h 404"/>
                  <a:gd name="T104" fmla="*/ 18 w 70"/>
                  <a:gd name="T105" fmla="*/ 27 h 404"/>
                  <a:gd name="T106" fmla="*/ 14 w 70"/>
                  <a:gd name="T107" fmla="*/ 21 h 404"/>
                  <a:gd name="T108" fmla="*/ 15 w 70"/>
                  <a:gd name="T109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60" name="Группа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90" name="Полилиния 36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>
                    <a:gd name="T0" fmla="*/ 37 w 48"/>
                    <a:gd name="T1" fmla="*/ 0 h 255"/>
                    <a:gd name="T2" fmla="*/ 34 w 48"/>
                    <a:gd name="T3" fmla="*/ 5 h 255"/>
                    <a:gd name="T4" fmla="*/ 18 w 48"/>
                    <a:gd name="T5" fmla="*/ 50 h 255"/>
                    <a:gd name="T6" fmla="*/ 9 w 48"/>
                    <a:gd name="T7" fmla="*/ 92 h 255"/>
                    <a:gd name="T8" fmla="*/ 0 w 48"/>
                    <a:gd name="T9" fmla="*/ 145 h 255"/>
                    <a:gd name="T10" fmla="*/ 0 w 48"/>
                    <a:gd name="T11" fmla="*/ 203 h 255"/>
                    <a:gd name="T12" fmla="*/ 4 w 48"/>
                    <a:gd name="T13" fmla="*/ 254 h 255"/>
                    <a:gd name="T14" fmla="*/ 9 w 48"/>
                    <a:gd name="T15" fmla="*/ 254 h 255"/>
                    <a:gd name="T16" fmla="*/ 4 w 48"/>
                    <a:gd name="T17" fmla="*/ 203 h 255"/>
                    <a:gd name="T18" fmla="*/ 4 w 48"/>
                    <a:gd name="T19" fmla="*/ 161 h 255"/>
                    <a:gd name="T20" fmla="*/ 14 w 48"/>
                    <a:gd name="T21" fmla="*/ 115 h 255"/>
                    <a:gd name="T22" fmla="*/ 28 w 48"/>
                    <a:gd name="T23" fmla="*/ 69 h 255"/>
                    <a:gd name="T24" fmla="*/ 47 w 48"/>
                    <a:gd name="T25" fmla="*/ 11 h 255"/>
                    <a:gd name="T26" fmla="*/ 37 w 48"/>
                    <a:gd name="T27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91" name="Полилиния 37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>
                    <a:gd name="T0" fmla="*/ 84 w 186"/>
                    <a:gd name="T1" fmla="*/ 8 h 326"/>
                    <a:gd name="T2" fmla="*/ 13 w 186"/>
                    <a:gd name="T3" fmla="*/ 14 h 326"/>
                    <a:gd name="T4" fmla="*/ 79 w 186"/>
                    <a:gd name="T5" fmla="*/ 14 h 326"/>
                    <a:gd name="T6" fmla="*/ 68 w 186"/>
                    <a:gd name="T7" fmla="*/ 28 h 326"/>
                    <a:gd name="T8" fmla="*/ 68 w 186"/>
                    <a:gd name="T9" fmla="*/ 34 h 326"/>
                    <a:gd name="T10" fmla="*/ 36 w 186"/>
                    <a:gd name="T11" fmla="*/ 49 h 326"/>
                    <a:gd name="T12" fmla="*/ 60 w 186"/>
                    <a:gd name="T13" fmla="*/ 43 h 326"/>
                    <a:gd name="T14" fmla="*/ 60 w 186"/>
                    <a:gd name="T15" fmla="*/ 51 h 326"/>
                    <a:gd name="T16" fmla="*/ 66 w 186"/>
                    <a:gd name="T17" fmla="*/ 54 h 326"/>
                    <a:gd name="T18" fmla="*/ 8 w 186"/>
                    <a:gd name="T19" fmla="*/ 88 h 326"/>
                    <a:gd name="T20" fmla="*/ 63 w 186"/>
                    <a:gd name="T21" fmla="*/ 71 h 326"/>
                    <a:gd name="T22" fmla="*/ 49 w 186"/>
                    <a:gd name="T23" fmla="*/ 94 h 326"/>
                    <a:gd name="T24" fmla="*/ 8 w 186"/>
                    <a:gd name="T25" fmla="*/ 109 h 326"/>
                    <a:gd name="T26" fmla="*/ 52 w 186"/>
                    <a:gd name="T27" fmla="*/ 97 h 326"/>
                    <a:gd name="T28" fmla="*/ 18 w 186"/>
                    <a:gd name="T29" fmla="*/ 122 h 326"/>
                    <a:gd name="T30" fmla="*/ 39 w 186"/>
                    <a:gd name="T31" fmla="*/ 111 h 326"/>
                    <a:gd name="T32" fmla="*/ 52 w 186"/>
                    <a:gd name="T33" fmla="*/ 109 h 326"/>
                    <a:gd name="T34" fmla="*/ 52 w 186"/>
                    <a:gd name="T35" fmla="*/ 117 h 326"/>
                    <a:gd name="T36" fmla="*/ 44 w 186"/>
                    <a:gd name="T37" fmla="*/ 133 h 326"/>
                    <a:gd name="T38" fmla="*/ 5 w 186"/>
                    <a:gd name="T39" fmla="*/ 154 h 326"/>
                    <a:gd name="T40" fmla="*/ 49 w 186"/>
                    <a:gd name="T41" fmla="*/ 136 h 326"/>
                    <a:gd name="T42" fmla="*/ 42 w 186"/>
                    <a:gd name="T43" fmla="*/ 160 h 326"/>
                    <a:gd name="T44" fmla="*/ 32 w 186"/>
                    <a:gd name="T45" fmla="*/ 174 h 326"/>
                    <a:gd name="T46" fmla="*/ 36 w 186"/>
                    <a:gd name="T47" fmla="*/ 174 h 326"/>
                    <a:gd name="T48" fmla="*/ 36 w 186"/>
                    <a:gd name="T49" fmla="*/ 182 h 326"/>
                    <a:gd name="T50" fmla="*/ 8 w 186"/>
                    <a:gd name="T51" fmla="*/ 202 h 326"/>
                    <a:gd name="T52" fmla="*/ 32 w 186"/>
                    <a:gd name="T53" fmla="*/ 199 h 326"/>
                    <a:gd name="T54" fmla="*/ 32 w 186"/>
                    <a:gd name="T55" fmla="*/ 202 h 326"/>
                    <a:gd name="T56" fmla="*/ 34 w 186"/>
                    <a:gd name="T57" fmla="*/ 211 h 326"/>
                    <a:gd name="T58" fmla="*/ 28 w 186"/>
                    <a:gd name="T59" fmla="*/ 228 h 326"/>
                    <a:gd name="T60" fmla="*/ 34 w 186"/>
                    <a:gd name="T61" fmla="*/ 237 h 326"/>
                    <a:gd name="T62" fmla="*/ 36 w 186"/>
                    <a:gd name="T63" fmla="*/ 273 h 326"/>
                    <a:gd name="T64" fmla="*/ 42 w 186"/>
                    <a:gd name="T65" fmla="*/ 228 h 326"/>
                    <a:gd name="T66" fmla="*/ 86 w 186"/>
                    <a:gd name="T67" fmla="*/ 325 h 326"/>
                    <a:gd name="T68" fmla="*/ 60 w 186"/>
                    <a:gd name="T69" fmla="*/ 211 h 326"/>
                    <a:gd name="T70" fmla="*/ 60 w 186"/>
                    <a:gd name="T71" fmla="*/ 208 h 326"/>
                    <a:gd name="T72" fmla="*/ 63 w 186"/>
                    <a:gd name="T73" fmla="*/ 199 h 326"/>
                    <a:gd name="T74" fmla="*/ 100 w 186"/>
                    <a:gd name="T75" fmla="*/ 256 h 326"/>
                    <a:gd name="T76" fmla="*/ 76 w 186"/>
                    <a:gd name="T77" fmla="*/ 225 h 326"/>
                    <a:gd name="T78" fmla="*/ 68 w 186"/>
                    <a:gd name="T79" fmla="*/ 174 h 326"/>
                    <a:gd name="T80" fmla="*/ 70 w 186"/>
                    <a:gd name="T81" fmla="*/ 160 h 326"/>
                    <a:gd name="T82" fmla="*/ 84 w 186"/>
                    <a:gd name="T83" fmla="*/ 193 h 326"/>
                    <a:gd name="T84" fmla="*/ 76 w 186"/>
                    <a:gd name="T85" fmla="*/ 142 h 326"/>
                    <a:gd name="T86" fmla="*/ 89 w 186"/>
                    <a:gd name="T87" fmla="*/ 133 h 326"/>
                    <a:gd name="T88" fmla="*/ 100 w 186"/>
                    <a:gd name="T89" fmla="*/ 168 h 326"/>
                    <a:gd name="T90" fmla="*/ 86 w 186"/>
                    <a:gd name="T91" fmla="*/ 109 h 326"/>
                    <a:gd name="T92" fmla="*/ 89 w 186"/>
                    <a:gd name="T93" fmla="*/ 102 h 326"/>
                    <a:gd name="T94" fmla="*/ 92 w 186"/>
                    <a:gd name="T95" fmla="*/ 74 h 326"/>
                    <a:gd name="T96" fmla="*/ 105 w 186"/>
                    <a:gd name="T97" fmla="*/ 76 h 326"/>
                    <a:gd name="T98" fmla="*/ 152 w 186"/>
                    <a:gd name="T99" fmla="*/ 151 h 326"/>
                    <a:gd name="T100" fmla="*/ 118 w 186"/>
                    <a:gd name="T101" fmla="*/ 109 h 326"/>
                    <a:gd name="T102" fmla="*/ 100 w 186"/>
                    <a:gd name="T103" fmla="*/ 49 h 326"/>
                    <a:gd name="T104" fmla="*/ 105 w 186"/>
                    <a:gd name="T105" fmla="*/ 38 h 326"/>
                    <a:gd name="T106" fmla="*/ 128 w 186"/>
                    <a:gd name="T107" fmla="*/ 71 h 326"/>
                    <a:gd name="T108" fmla="*/ 123 w 186"/>
                    <a:gd name="T109" fmla="*/ 68 h 326"/>
                    <a:gd name="T110" fmla="*/ 113 w 186"/>
                    <a:gd name="T111" fmla="*/ 22 h 326"/>
                    <a:gd name="T112" fmla="*/ 142 w 186"/>
                    <a:gd name="T113" fmla="*/ 68 h 326"/>
                    <a:gd name="T114" fmla="*/ 123 w 186"/>
                    <a:gd name="T115" fmla="*/ 46 h 326"/>
                    <a:gd name="T116" fmla="*/ 108 w 186"/>
                    <a:gd name="T117" fmla="*/ 2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61" name="Полилиния 39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>
                  <a:gd name="T0" fmla="*/ 48 w 108"/>
                  <a:gd name="T1" fmla="*/ 15 h 566"/>
                  <a:gd name="T2" fmla="*/ 8 w 108"/>
                  <a:gd name="T3" fmla="*/ 24 h 566"/>
                  <a:gd name="T4" fmla="*/ 45 w 108"/>
                  <a:gd name="T5" fmla="*/ 24 h 566"/>
                  <a:gd name="T6" fmla="*/ 38 w 108"/>
                  <a:gd name="T7" fmla="*/ 50 h 566"/>
                  <a:gd name="T8" fmla="*/ 38 w 108"/>
                  <a:gd name="T9" fmla="*/ 59 h 566"/>
                  <a:gd name="T10" fmla="*/ 20 w 108"/>
                  <a:gd name="T11" fmla="*/ 83 h 566"/>
                  <a:gd name="T12" fmla="*/ 35 w 108"/>
                  <a:gd name="T13" fmla="*/ 75 h 566"/>
                  <a:gd name="T14" fmla="*/ 35 w 108"/>
                  <a:gd name="T15" fmla="*/ 90 h 566"/>
                  <a:gd name="T16" fmla="*/ 38 w 108"/>
                  <a:gd name="T17" fmla="*/ 94 h 566"/>
                  <a:gd name="T18" fmla="*/ 3 w 108"/>
                  <a:gd name="T19" fmla="*/ 154 h 566"/>
                  <a:gd name="T20" fmla="*/ 36 w 108"/>
                  <a:gd name="T21" fmla="*/ 124 h 566"/>
                  <a:gd name="T22" fmla="*/ 28 w 108"/>
                  <a:gd name="T23" fmla="*/ 163 h 566"/>
                  <a:gd name="T24" fmla="*/ 3 w 108"/>
                  <a:gd name="T25" fmla="*/ 188 h 566"/>
                  <a:gd name="T26" fmla="*/ 30 w 108"/>
                  <a:gd name="T27" fmla="*/ 168 h 566"/>
                  <a:gd name="T28" fmla="*/ 10 w 108"/>
                  <a:gd name="T29" fmla="*/ 214 h 566"/>
                  <a:gd name="T30" fmla="*/ 21 w 108"/>
                  <a:gd name="T31" fmla="*/ 192 h 566"/>
                  <a:gd name="T32" fmla="*/ 30 w 108"/>
                  <a:gd name="T33" fmla="*/ 188 h 566"/>
                  <a:gd name="T34" fmla="*/ 30 w 108"/>
                  <a:gd name="T35" fmla="*/ 203 h 566"/>
                  <a:gd name="T36" fmla="*/ 26 w 108"/>
                  <a:gd name="T37" fmla="*/ 232 h 566"/>
                  <a:gd name="T38" fmla="*/ 2 w 108"/>
                  <a:gd name="T39" fmla="*/ 267 h 566"/>
                  <a:gd name="T40" fmla="*/ 28 w 108"/>
                  <a:gd name="T41" fmla="*/ 238 h 566"/>
                  <a:gd name="T42" fmla="*/ 24 w 108"/>
                  <a:gd name="T43" fmla="*/ 278 h 566"/>
                  <a:gd name="T44" fmla="*/ 18 w 108"/>
                  <a:gd name="T45" fmla="*/ 302 h 566"/>
                  <a:gd name="T46" fmla="*/ 20 w 108"/>
                  <a:gd name="T47" fmla="*/ 302 h 566"/>
                  <a:gd name="T48" fmla="*/ 20 w 108"/>
                  <a:gd name="T49" fmla="*/ 318 h 566"/>
                  <a:gd name="T50" fmla="*/ 3 w 108"/>
                  <a:gd name="T51" fmla="*/ 351 h 566"/>
                  <a:gd name="T52" fmla="*/ 18 w 108"/>
                  <a:gd name="T53" fmla="*/ 347 h 566"/>
                  <a:gd name="T54" fmla="*/ 18 w 108"/>
                  <a:gd name="T55" fmla="*/ 351 h 566"/>
                  <a:gd name="T56" fmla="*/ 19 w 108"/>
                  <a:gd name="T57" fmla="*/ 367 h 566"/>
                  <a:gd name="T58" fmla="*/ 16 w 108"/>
                  <a:gd name="T59" fmla="*/ 396 h 566"/>
                  <a:gd name="T60" fmla="*/ 19 w 108"/>
                  <a:gd name="T61" fmla="*/ 411 h 566"/>
                  <a:gd name="T62" fmla="*/ 20 w 108"/>
                  <a:gd name="T63" fmla="*/ 475 h 566"/>
                  <a:gd name="T64" fmla="*/ 24 w 108"/>
                  <a:gd name="T65" fmla="*/ 396 h 566"/>
                  <a:gd name="T66" fmla="*/ 50 w 108"/>
                  <a:gd name="T67" fmla="*/ 565 h 566"/>
                  <a:gd name="T68" fmla="*/ 35 w 108"/>
                  <a:gd name="T69" fmla="*/ 367 h 566"/>
                  <a:gd name="T70" fmla="*/ 35 w 108"/>
                  <a:gd name="T71" fmla="*/ 362 h 566"/>
                  <a:gd name="T72" fmla="*/ 36 w 108"/>
                  <a:gd name="T73" fmla="*/ 347 h 566"/>
                  <a:gd name="T74" fmla="*/ 58 w 108"/>
                  <a:gd name="T75" fmla="*/ 446 h 566"/>
                  <a:gd name="T76" fmla="*/ 44 w 108"/>
                  <a:gd name="T77" fmla="*/ 391 h 566"/>
                  <a:gd name="T78" fmla="*/ 38 w 108"/>
                  <a:gd name="T79" fmla="*/ 302 h 566"/>
                  <a:gd name="T80" fmla="*/ 40 w 108"/>
                  <a:gd name="T81" fmla="*/ 278 h 566"/>
                  <a:gd name="T82" fmla="*/ 48 w 108"/>
                  <a:gd name="T83" fmla="*/ 336 h 566"/>
                  <a:gd name="T84" fmla="*/ 44 w 108"/>
                  <a:gd name="T85" fmla="*/ 248 h 566"/>
                  <a:gd name="T86" fmla="*/ 52 w 108"/>
                  <a:gd name="T87" fmla="*/ 232 h 566"/>
                  <a:gd name="T88" fmla="*/ 58 w 108"/>
                  <a:gd name="T89" fmla="*/ 292 h 566"/>
                  <a:gd name="T90" fmla="*/ 50 w 108"/>
                  <a:gd name="T91" fmla="*/ 188 h 566"/>
                  <a:gd name="T92" fmla="*/ 52 w 108"/>
                  <a:gd name="T93" fmla="*/ 177 h 566"/>
                  <a:gd name="T94" fmla="*/ 53 w 108"/>
                  <a:gd name="T95" fmla="*/ 128 h 566"/>
                  <a:gd name="T96" fmla="*/ 61 w 108"/>
                  <a:gd name="T97" fmla="*/ 135 h 566"/>
                  <a:gd name="T98" fmla="*/ 88 w 108"/>
                  <a:gd name="T99" fmla="*/ 263 h 566"/>
                  <a:gd name="T100" fmla="*/ 68 w 108"/>
                  <a:gd name="T101" fmla="*/ 188 h 566"/>
                  <a:gd name="T102" fmla="*/ 58 w 108"/>
                  <a:gd name="T103" fmla="*/ 83 h 566"/>
                  <a:gd name="T104" fmla="*/ 61 w 108"/>
                  <a:gd name="T105" fmla="*/ 65 h 566"/>
                  <a:gd name="T106" fmla="*/ 74 w 108"/>
                  <a:gd name="T107" fmla="*/ 124 h 566"/>
                  <a:gd name="T108" fmla="*/ 71 w 108"/>
                  <a:gd name="T109" fmla="*/ 118 h 566"/>
                  <a:gd name="T110" fmla="*/ 65 w 108"/>
                  <a:gd name="T111" fmla="*/ 40 h 566"/>
                  <a:gd name="T112" fmla="*/ 82 w 108"/>
                  <a:gd name="T113" fmla="*/ 118 h 566"/>
                  <a:gd name="T114" fmla="*/ 71 w 108"/>
                  <a:gd name="T115" fmla="*/ 79 h 566"/>
                  <a:gd name="T116" fmla="*/ 62 w 108"/>
                  <a:gd name="T117" fmla="*/ 4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62" name="Группа 47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83" name="Полилиния 40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>
                    <a:gd name="T0" fmla="*/ 21 w 28"/>
                    <a:gd name="T1" fmla="*/ 0 h 371"/>
                    <a:gd name="T2" fmla="*/ 19 w 28"/>
                    <a:gd name="T3" fmla="*/ 7 h 371"/>
                    <a:gd name="T4" fmla="*/ 11 w 28"/>
                    <a:gd name="T5" fmla="*/ 72 h 371"/>
                    <a:gd name="T6" fmla="*/ 5 w 28"/>
                    <a:gd name="T7" fmla="*/ 135 h 371"/>
                    <a:gd name="T8" fmla="*/ 0 w 28"/>
                    <a:gd name="T9" fmla="*/ 212 h 371"/>
                    <a:gd name="T10" fmla="*/ 0 w 28"/>
                    <a:gd name="T11" fmla="*/ 296 h 371"/>
                    <a:gd name="T12" fmla="*/ 3 w 28"/>
                    <a:gd name="T13" fmla="*/ 370 h 371"/>
                    <a:gd name="T14" fmla="*/ 5 w 28"/>
                    <a:gd name="T15" fmla="*/ 370 h 371"/>
                    <a:gd name="T16" fmla="*/ 3 w 28"/>
                    <a:gd name="T17" fmla="*/ 296 h 371"/>
                    <a:gd name="T18" fmla="*/ 3 w 28"/>
                    <a:gd name="T19" fmla="*/ 234 h 371"/>
                    <a:gd name="T20" fmla="*/ 8 w 28"/>
                    <a:gd name="T21" fmla="*/ 167 h 371"/>
                    <a:gd name="T22" fmla="*/ 15 w 28"/>
                    <a:gd name="T23" fmla="*/ 101 h 371"/>
                    <a:gd name="T24" fmla="*/ 27 w 28"/>
                    <a:gd name="T25" fmla="*/ 16 h 371"/>
                    <a:gd name="T26" fmla="*/ 21 w 28"/>
                    <a:gd name="T27" fmla="*/ 0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84" name="Полилиния 41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>
                    <a:gd name="T0" fmla="*/ 86 w 88"/>
                    <a:gd name="T1" fmla="*/ 70 h 450"/>
                    <a:gd name="T2" fmla="*/ 79 w 88"/>
                    <a:gd name="T3" fmla="*/ 40 h 450"/>
                    <a:gd name="T4" fmla="*/ 76 w 88"/>
                    <a:gd name="T5" fmla="*/ 29 h 450"/>
                    <a:gd name="T6" fmla="*/ 70 w 88"/>
                    <a:gd name="T7" fmla="*/ 18 h 450"/>
                    <a:gd name="T8" fmla="*/ 64 w 88"/>
                    <a:gd name="T9" fmla="*/ 10 h 450"/>
                    <a:gd name="T10" fmla="*/ 56 w 88"/>
                    <a:gd name="T11" fmla="*/ 1 h 450"/>
                    <a:gd name="T12" fmla="*/ 49 w 88"/>
                    <a:gd name="T13" fmla="*/ 0 h 450"/>
                    <a:gd name="T14" fmla="*/ 42 w 88"/>
                    <a:gd name="T15" fmla="*/ 4 h 450"/>
                    <a:gd name="T16" fmla="*/ 35 w 88"/>
                    <a:gd name="T17" fmla="*/ 8 h 450"/>
                    <a:gd name="T18" fmla="*/ 27 w 88"/>
                    <a:gd name="T19" fmla="*/ 16 h 450"/>
                    <a:gd name="T20" fmla="*/ 22 w 88"/>
                    <a:gd name="T21" fmla="*/ 33 h 450"/>
                    <a:gd name="T22" fmla="*/ 17 w 88"/>
                    <a:gd name="T23" fmla="*/ 57 h 450"/>
                    <a:gd name="T24" fmla="*/ 12 w 88"/>
                    <a:gd name="T25" fmla="*/ 76 h 450"/>
                    <a:gd name="T26" fmla="*/ 7 w 88"/>
                    <a:gd name="T27" fmla="*/ 95 h 450"/>
                    <a:gd name="T28" fmla="*/ 2 w 88"/>
                    <a:gd name="T29" fmla="*/ 121 h 450"/>
                    <a:gd name="T30" fmla="*/ 0 w 88"/>
                    <a:gd name="T31" fmla="*/ 175 h 450"/>
                    <a:gd name="T32" fmla="*/ 0 w 88"/>
                    <a:gd name="T33" fmla="*/ 216 h 450"/>
                    <a:gd name="T34" fmla="*/ 5 w 88"/>
                    <a:gd name="T35" fmla="*/ 275 h 450"/>
                    <a:gd name="T36" fmla="*/ 12 w 88"/>
                    <a:gd name="T37" fmla="*/ 327 h 450"/>
                    <a:gd name="T38" fmla="*/ 27 w 88"/>
                    <a:gd name="T39" fmla="*/ 449 h 450"/>
                    <a:gd name="T40" fmla="*/ 21 w 88"/>
                    <a:gd name="T41" fmla="*/ 318 h 450"/>
                    <a:gd name="T42" fmla="*/ 18 w 88"/>
                    <a:gd name="T43" fmla="*/ 273 h 450"/>
                    <a:gd name="T44" fmla="*/ 15 w 88"/>
                    <a:gd name="T45" fmla="*/ 232 h 450"/>
                    <a:gd name="T46" fmla="*/ 15 w 88"/>
                    <a:gd name="T47" fmla="*/ 190 h 450"/>
                    <a:gd name="T48" fmla="*/ 17 w 88"/>
                    <a:gd name="T49" fmla="*/ 143 h 450"/>
                    <a:gd name="T50" fmla="*/ 19 w 88"/>
                    <a:gd name="T51" fmla="*/ 106 h 450"/>
                    <a:gd name="T52" fmla="*/ 23 w 88"/>
                    <a:gd name="T53" fmla="*/ 62 h 450"/>
                    <a:gd name="T54" fmla="*/ 29 w 88"/>
                    <a:gd name="T55" fmla="*/ 40 h 450"/>
                    <a:gd name="T56" fmla="*/ 37 w 88"/>
                    <a:gd name="T57" fmla="*/ 32 h 450"/>
                    <a:gd name="T58" fmla="*/ 59 w 88"/>
                    <a:gd name="T59" fmla="*/ 27 h 450"/>
                    <a:gd name="T60" fmla="*/ 72 w 88"/>
                    <a:gd name="T61" fmla="*/ 42 h 450"/>
                    <a:gd name="T62" fmla="*/ 87 w 88"/>
                    <a:gd name="T63" fmla="*/ 75 h 450"/>
                    <a:gd name="T64" fmla="*/ 86 w 88"/>
                    <a:gd name="T65" fmla="*/ 70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grpSp>
              <p:nvGrpSpPr>
                <p:cNvPr id="85" name="Группа 44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88" name="Полилиния 42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>
                      <a:gd name="T0" fmla="*/ 114 w 122"/>
                      <a:gd name="T1" fmla="*/ 14 h 641"/>
                      <a:gd name="T2" fmla="*/ 112 w 122"/>
                      <a:gd name="T3" fmla="*/ 0 h 641"/>
                      <a:gd name="T4" fmla="*/ 104 w 122"/>
                      <a:gd name="T5" fmla="*/ 5 h 641"/>
                      <a:gd name="T6" fmla="*/ 99 w 122"/>
                      <a:gd name="T7" fmla="*/ 22 h 641"/>
                      <a:gd name="T8" fmla="*/ 3 w 122"/>
                      <a:gd name="T9" fmla="*/ 140 h 641"/>
                      <a:gd name="T10" fmla="*/ 89 w 122"/>
                      <a:gd name="T11" fmla="*/ 57 h 641"/>
                      <a:gd name="T12" fmla="*/ 90 w 122"/>
                      <a:gd name="T13" fmla="*/ 73 h 641"/>
                      <a:gd name="T14" fmla="*/ 47 w 122"/>
                      <a:gd name="T15" fmla="*/ 173 h 641"/>
                      <a:gd name="T16" fmla="*/ 100 w 122"/>
                      <a:gd name="T17" fmla="*/ 93 h 641"/>
                      <a:gd name="T18" fmla="*/ 93 w 122"/>
                      <a:gd name="T19" fmla="*/ 126 h 641"/>
                      <a:gd name="T20" fmla="*/ 76 w 122"/>
                      <a:gd name="T21" fmla="*/ 181 h 641"/>
                      <a:gd name="T22" fmla="*/ 26 w 122"/>
                      <a:gd name="T23" fmla="*/ 326 h 641"/>
                      <a:gd name="T24" fmla="*/ 28 w 122"/>
                      <a:gd name="T25" fmla="*/ 315 h 641"/>
                      <a:gd name="T26" fmla="*/ 61 w 122"/>
                      <a:gd name="T27" fmla="*/ 224 h 641"/>
                      <a:gd name="T28" fmla="*/ 87 w 122"/>
                      <a:gd name="T29" fmla="*/ 154 h 641"/>
                      <a:gd name="T30" fmla="*/ 99 w 122"/>
                      <a:gd name="T31" fmla="*/ 120 h 641"/>
                      <a:gd name="T32" fmla="*/ 101 w 122"/>
                      <a:gd name="T33" fmla="*/ 132 h 641"/>
                      <a:gd name="T34" fmla="*/ 87 w 122"/>
                      <a:gd name="T35" fmla="*/ 176 h 641"/>
                      <a:gd name="T36" fmla="*/ 67 w 122"/>
                      <a:gd name="T37" fmla="*/ 237 h 641"/>
                      <a:gd name="T38" fmla="*/ 93 w 122"/>
                      <a:gd name="T39" fmla="*/ 154 h 641"/>
                      <a:gd name="T40" fmla="*/ 101 w 122"/>
                      <a:gd name="T41" fmla="*/ 132 h 641"/>
                      <a:gd name="T42" fmla="*/ 102 w 122"/>
                      <a:gd name="T43" fmla="*/ 156 h 641"/>
                      <a:gd name="T44" fmla="*/ 93 w 122"/>
                      <a:gd name="T45" fmla="*/ 198 h 641"/>
                      <a:gd name="T46" fmla="*/ 67 w 122"/>
                      <a:gd name="T47" fmla="*/ 254 h 641"/>
                      <a:gd name="T48" fmla="*/ 44 w 122"/>
                      <a:gd name="T49" fmla="*/ 305 h 641"/>
                      <a:gd name="T50" fmla="*/ 70 w 122"/>
                      <a:gd name="T51" fmla="*/ 253 h 641"/>
                      <a:gd name="T52" fmla="*/ 97 w 122"/>
                      <a:gd name="T53" fmla="*/ 193 h 641"/>
                      <a:gd name="T54" fmla="*/ 96 w 122"/>
                      <a:gd name="T55" fmla="*/ 213 h 641"/>
                      <a:gd name="T56" fmla="*/ 97 w 122"/>
                      <a:gd name="T57" fmla="*/ 248 h 641"/>
                      <a:gd name="T58" fmla="*/ 92 w 122"/>
                      <a:gd name="T59" fmla="*/ 266 h 641"/>
                      <a:gd name="T60" fmla="*/ 71 w 122"/>
                      <a:gd name="T61" fmla="*/ 317 h 641"/>
                      <a:gd name="T62" fmla="*/ 30 w 122"/>
                      <a:gd name="T63" fmla="*/ 399 h 641"/>
                      <a:gd name="T64" fmla="*/ 36 w 122"/>
                      <a:gd name="T65" fmla="*/ 381 h 641"/>
                      <a:gd name="T66" fmla="*/ 87 w 122"/>
                      <a:gd name="T67" fmla="*/ 282 h 641"/>
                      <a:gd name="T68" fmla="*/ 103 w 122"/>
                      <a:gd name="T69" fmla="*/ 239 h 641"/>
                      <a:gd name="T70" fmla="*/ 62 w 122"/>
                      <a:gd name="T71" fmla="*/ 367 h 641"/>
                      <a:gd name="T72" fmla="*/ 102 w 122"/>
                      <a:gd name="T73" fmla="*/ 277 h 641"/>
                      <a:gd name="T74" fmla="*/ 101 w 122"/>
                      <a:gd name="T75" fmla="*/ 313 h 641"/>
                      <a:gd name="T76" fmla="*/ 81 w 122"/>
                      <a:gd name="T77" fmla="*/ 399 h 641"/>
                      <a:gd name="T78" fmla="*/ 46 w 122"/>
                      <a:gd name="T79" fmla="*/ 460 h 641"/>
                      <a:gd name="T80" fmla="*/ 14 w 122"/>
                      <a:gd name="T81" fmla="*/ 515 h 641"/>
                      <a:gd name="T82" fmla="*/ 63 w 122"/>
                      <a:gd name="T83" fmla="*/ 438 h 641"/>
                      <a:gd name="T84" fmla="*/ 83 w 122"/>
                      <a:gd name="T85" fmla="*/ 393 h 641"/>
                      <a:gd name="T86" fmla="*/ 101 w 122"/>
                      <a:gd name="T87" fmla="*/ 328 h 641"/>
                      <a:gd name="T88" fmla="*/ 99 w 122"/>
                      <a:gd name="T89" fmla="*/ 357 h 641"/>
                      <a:gd name="T90" fmla="*/ 98 w 122"/>
                      <a:gd name="T91" fmla="*/ 386 h 641"/>
                      <a:gd name="T92" fmla="*/ 99 w 122"/>
                      <a:gd name="T93" fmla="*/ 415 h 641"/>
                      <a:gd name="T94" fmla="*/ 81 w 122"/>
                      <a:gd name="T95" fmla="*/ 471 h 641"/>
                      <a:gd name="T96" fmla="*/ 47 w 122"/>
                      <a:gd name="T97" fmla="*/ 521 h 641"/>
                      <a:gd name="T98" fmla="*/ 50 w 122"/>
                      <a:gd name="T99" fmla="*/ 517 h 641"/>
                      <a:gd name="T100" fmla="*/ 91 w 122"/>
                      <a:gd name="T101" fmla="*/ 449 h 641"/>
                      <a:gd name="T102" fmla="*/ 89 w 122"/>
                      <a:gd name="T103" fmla="*/ 466 h 641"/>
                      <a:gd name="T104" fmla="*/ 91 w 122"/>
                      <a:gd name="T105" fmla="*/ 476 h 641"/>
                      <a:gd name="T106" fmla="*/ 93 w 122"/>
                      <a:gd name="T107" fmla="*/ 492 h 641"/>
                      <a:gd name="T108" fmla="*/ 73 w 122"/>
                      <a:gd name="T109" fmla="*/ 544 h 641"/>
                      <a:gd name="T110" fmla="*/ 50 w 122"/>
                      <a:gd name="T111" fmla="*/ 555 h 641"/>
                      <a:gd name="T112" fmla="*/ 91 w 122"/>
                      <a:gd name="T113" fmla="*/ 510 h 641"/>
                      <a:gd name="T114" fmla="*/ 89 w 122"/>
                      <a:gd name="T115" fmla="*/ 536 h 641"/>
                      <a:gd name="T116" fmla="*/ 92 w 122"/>
                      <a:gd name="T117" fmla="*/ 550 h 641"/>
                      <a:gd name="T118" fmla="*/ 44 w 122"/>
                      <a:gd name="T119" fmla="*/ 640 h 641"/>
                      <a:gd name="T120" fmla="*/ 89 w 122"/>
                      <a:gd name="T121" fmla="*/ 571 h 641"/>
                      <a:gd name="T122" fmla="*/ 98 w 122"/>
                      <a:gd name="T123" fmla="*/ 546 h 641"/>
                      <a:gd name="T124" fmla="*/ 105 w 122"/>
                      <a:gd name="T125" fmla="*/ 523 h 6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  <p:sp>
                <p:nvSpPr>
                  <p:cNvPr id="89" name="Полилиния 43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>
                      <a:gd name="T0" fmla="*/ 0 w 114"/>
                      <a:gd name="T1" fmla="*/ 529 h 641"/>
                      <a:gd name="T2" fmla="*/ 4 w 114"/>
                      <a:gd name="T3" fmla="*/ 507 h 641"/>
                      <a:gd name="T4" fmla="*/ 32 w 114"/>
                      <a:gd name="T5" fmla="*/ 640 h 641"/>
                      <a:gd name="T6" fmla="*/ 10 w 114"/>
                      <a:gd name="T7" fmla="*/ 510 h 641"/>
                      <a:gd name="T8" fmla="*/ 12 w 114"/>
                      <a:gd name="T9" fmla="*/ 496 h 641"/>
                      <a:gd name="T10" fmla="*/ 39 w 114"/>
                      <a:gd name="T11" fmla="*/ 591 h 641"/>
                      <a:gd name="T12" fmla="*/ 11 w 114"/>
                      <a:gd name="T13" fmla="*/ 490 h 641"/>
                      <a:gd name="T14" fmla="*/ 15 w 114"/>
                      <a:gd name="T15" fmla="*/ 469 h 641"/>
                      <a:gd name="T16" fmla="*/ 18 w 114"/>
                      <a:gd name="T17" fmla="*/ 446 h 641"/>
                      <a:gd name="T18" fmla="*/ 16 w 114"/>
                      <a:gd name="T19" fmla="*/ 430 h 641"/>
                      <a:gd name="T20" fmla="*/ 20 w 114"/>
                      <a:gd name="T21" fmla="*/ 420 h 641"/>
                      <a:gd name="T22" fmla="*/ 18 w 114"/>
                      <a:gd name="T23" fmla="*/ 418 h 641"/>
                      <a:gd name="T24" fmla="*/ 18 w 114"/>
                      <a:gd name="T25" fmla="*/ 395 h 641"/>
                      <a:gd name="T26" fmla="*/ 20 w 114"/>
                      <a:gd name="T27" fmla="*/ 379 h 641"/>
                      <a:gd name="T28" fmla="*/ 53 w 114"/>
                      <a:gd name="T29" fmla="*/ 491 h 641"/>
                      <a:gd name="T30" fmla="*/ 18 w 114"/>
                      <a:gd name="T31" fmla="*/ 374 h 641"/>
                      <a:gd name="T32" fmla="*/ 22 w 114"/>
                      <a:gd name="T33" fmla="*/ 374 h 641"/>
                      <a:gd name="T34" fmla="*/ 22 w 114"/>
                      <a:gd name="T35" fmla="*/ 340 h 641"/>
                      <a:gd name="T36" fmla="*/ 64 w 114"/>
                      <a:gd name="T37" fmla="*/ 419 h 641"/>
                      <a:gd name="T38" fmla="*/ 31 w 114"/>
                      <a:gd name="T39" fmla="*/ 364 h 641"/>
                      <a:gd name="T40" fmla="*/ 19 w 114"/>
                      <a:gd name="T41" fmla="*/ 318 h 641"/>
                      <a:gd name="T42" fmla="*/ 20 w 114"/>
                      <a:gd name="T43" fmla="*/ 301 h 641"/>
                      <a:gd name="T44" fmla="*/ 27 w 114"/>
                      <a:gd name="T45" fmla="*/ 316 h 641"/>
                      <a:gd name="T46" fmla="*/ 28 w 114"/>
                      <a:gd name="T47" fmla="*/ 295 h 641"/>
                      <a:gd name="T48" fmla="*/ 59 w 114"/>
                      <a:gd name="T49" fmla="*/ 330 h 641"/>
                      <a:gd name="T50" fmla="*/ 47 w 114"/>
                      <a:gd name="T51" fmla="*/ 313 h 641"/>
                      <a:gd name="T52" fmla="*/ 23 w 114"/>
                      <a:gd name="T53" fmla="*/ 269 h 641"/>
                      <a:gd name="T54" fmla="*/ 22 w 114"/>
                      <a:gd name="T55" fmla="*/ 240 h 641"/>
                      <a:gd name="T56" fmla="*/ 24 w 114"/>
                      <a:gd name="T57" fmla="*/ 222 h 641"/>
                      <a:gd name="T58" fmla="*/ 32 w 114"/>
                      <a:gd name="T59" fmla="*/ 235 h 641"/>
                      <a:gd name="T60" fmla="*/ 31 w 114"/>
                      <a:gd name="T61" fmla="*/ 206 h 641"/>
                      <a:gd name="T62" fmla="*/ 28 w 114"/>
                      <a:gd name="T63" fmla="*/ 185 h 641"/>
                      <a:gd name="T64" fmla="*/ 30 w 114"/>
                      <a:gd name="T65" fmla="*/ 174 h 641"/>
                      <a:gd name="T66" fmla="*/ 63 w 114"/>
                      <a:gd name="T67" fmla="*/ 228 h 641"/>
                      <a:gd name="T68" fmla="*/ 101 w 114"/>
                      <a:gd name="T69" fmla="*/ 269 h 641"/>
                      <a:gd name="T70" fmla="*/ 47 w 114"/>
                      <a:gd name="T71" fmla="*/ 202 h 641"/>
                      <a:gd name="T72" fmla="*/ 30 w 114"/>
                      <a:gd name="T73" fmla="*/ 174 h 641"/>
                      <a:gd name="T74" fmla="*/ 32 w 114"/>
                      <a:gd name="T75" fmla="*/ 158 h 641"/>
                      <a:gd name="T76" fmla="*/ 28 w 114"/>
                      <a:gd name="T77" fmla="*/ 122 h 641"/>
                      <a:gd name="T78" fmla="*/ 30 w 114"/>
                      <a:gd name="T79" fmla="*/ 97 h 641"/>
                      <a:gd name="T80" fmla="*/ 47 w 114"/>
                      <a:gd name="T81" fmla="*/ 127 h 641"/>
                      <a:gd name="T82" fmla="*/ 44 w 114"/>
                      <a:gd name="T83" fmla="*/ 119 h 641"/>
                      <a:gd name="T84" fmla="*/ 32 w 114"/>
                      <a:gd name="T85" fmla="*/ 97 h 641"/>
                      <a:gd name="T86" fmla="*/ 30 w 114"/>
                      <a:gd name="T87" fmla="*/ 86 h 641"/>
                      <a:gd name="T88" fmla="*/ 24 w 114"/>
                      <a:gd name="T89" fmla="*/ 70 h 641"/>
                      <a:gd name="T90" fmla="*/ 59 w 114"/>
                      <a:gd name="T91" fmla="*/ 99 h 641"/>
                      <a:gd name="T92" fmla="*/ 24 w 114"/>
                      <a:gd name="T93" fmla="*/ 47 h 641"/>
                      <a:gd name="T94" fmla="*/ 65 w 114"/>
                      <a:gd name="T95" fmla="*/ 47 h 641"/>
                      <a:gd name="T96" fmla="*/ 84 w 114"/>
                      <a:gd name="T97" fmla="*/ 40 h 641"/>
                      <a:gd name="T98" fmla="*/ 30 w 114"/>
                      <a:gd name="T99" fmla="*/ 47 h 641"/>
                      <a:gd name="T100" fmla="*/ 22 w 114"/>
                      <a:gd name="T101" fmla="*/ 19 h 641"/>
                      <a:gd name="T102" fmla="*/ 10 w 114"/>
                      <a:gd name="T103" fmla="*/ 8 h 641"/>
                      <a:gd name="T104" fmla="*/ 0 w 114"/>
                      <a:gd name="T105" fmla="*/ 556 h 6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/>
                  <a:lstStyle/>
                  <a:p>
                    <a:pPr rtl="0"/>
                    <a:endParaRPr lang="ru-RU" noProof="0" dirty="0"/>
                  </a:p>
                </p:txBody>
              </p:sp>
            </p:grpSp>
            <p:sp>
              <p:nvSpPr>
                <p:cNvPr id="86" name="Полилиния 45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>
                    <a:gd name="T0" fmla="*/ 5 w 31"/>
                    <a:gd name="T1" fmla="*/ 0 h 490"/>
                    <a:gd name="T2" fmla="*/ 11 w 31"/>
                    <a:gd name="T3" fmla="*/ 37 h 490"/>
                    <a:gd name="T4" fmla="*/ 18 w 31"/>
                    <a:gd name="T5" fmla="*/ 96 h 490"/>
                    <a:gd name="T6" fmla="*/ 24 w 31"/>
                    <a:gd name="T7" fmla="*/ 178 h 490"/>
                    <a:gd name="T8" fmla="*/ 30 w 31"/>
                    <a:gd name="T9" fmla="*/ 282 h 490"/>
                    <a:gd name="T10" fmla="*/ 30 w 31"/>
                    <a:gd name="T11" fmla="*/ 393 h 490"/>
                    <a:gd name="T12" fmla="*/ 27 w 31"/>
                    <a:gd name="T13" fmla="*/ 489 h 490"/>
                    <a:gd name="T14" fmla="*/ 24 w 31"/>
                    <a:gd name="T15" fmla="*/ 489 h 490"/>
                    <a:gd name="T16" fmla="*/ 27 w 31"/>
                    <a:gd name="T17" fmla="*/ 393 h 490"/>
                    <a:gd name="T18" fmla="*/ 27 w 31"/>
                    <a:gd name="T19" fmla="*/ 311 h 490"/>
                    <a:gd name="T20" fmla="*/ 21 w 31"/>
                    <a:gd name="T21" fmla="*/ 222 h 490"/>
                    <a:gd name="T22" fmla="*/ 11 w 31"/>
                    <a:gd name="T23" fmla="*/ 133 h 490"/>
                    <a:gd name="T24" fmla="*/ 0 w 31"/>
                    <a:gd name="T25" fmla="*/ 22 h 490"/>
                    <a:gd name="T26" fmla="*/ 5 w 31"/>
                    <a:gd name="T27" fmla="*/ 0 h 4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87" name="Полилиния 46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>
                    <a:gd name="T0" fmla="*/ 25 w 90"/>
                    <a:gd name="T1" fmla="*/ 438 h 439"/>
                    <a:gd name="T2" fmla="*/ 19 w 90"/>
                    <a:gd name="T3" fmla="*/ 362 h 439"/>
                    <a:gd name="T4" fmla="*/ 16 w 90"/>
                    <a:gd name="T5" fmla="*/ 330 h 439"/>
                    <a:gd name="T6" fmla="*/ 10 w 90"/>
                    <a:gd name="T7" fmla="*/ 291 h 439"/>
                    <a:gd name="T8" fmla="*/ 3 w 90"/>
                    <a:gd name="T9" fmla="*/ 253 h 439"/>
                    <a:gd name="T10" fmla="*/ 1 w 90"/>
                    <a:gd name="T11" fmla="*/ 231 h 439"/>
                    <a:gd name="T12" fmla="*/ 0 w 90"/>
                    <a:gd name="T13" fmla="*/ 209 h 439"/>
                    <a:gd name="T14" fmla="*/ 1 w 90"/>
                    <a:gd name="T15" fmla="*/ 176 h 439"/>
                    <a:gd name="T16" fmla="*/ 2 w 90"/>
                    <a:gd name="T17" fmla="*/ 143 h 439"/>
                    <a:gd name="T18" fmla="*/ 13 w 90"/>
                    <a:gd name="T19" fmla="*/ 59 h 439"/>
                    <a:gd name="T20" fmla="*/ 16 w 90"/>
                    <a:gd name="T21" fmla="*/ 40 h 439"/>
                    <a:gd name="T22" fmla="*/ 25 w 90"/>
                    <a:gd name="T23" fmla="*/ 19 h 439"/>
                    <a:gd name="T24" fmla="*/ 32 w 90"/>
                    <a:gd name="T25" fmla="*/ 5 h 439"/>
                    <a:gd name="T26" fmla="*/ 41 w 90"/>
                    <a:gd name="T27" fmla="*/ 0 h 439"/>
                    <a:gd name="T28" fmla="*/ 48 w 90"/>
                    <a:gd name="T29" fmla="*/ 5 h 439"/>
                    <a:gd name="T30" fmla="*/ 58 w 90"/>
                    <a:gd name="T31" fmla="*/ 19 h 439"/>
                    <a:gd name="T32" fmla="*/ 67 w 90"/>
                    <a:gd name="T33" fmla="*/ 44 h 439"/>
                    <a:gd name="T34" fmla="*/ 69 w 90"/>
                    <a:gd name="T35" fmla="*/ 62 h 439"/>
                    <a:gd name="T36" fmla="*/ 75 w 90"/>
                    <a:gd name="T37" fmla="*/ 89 h 439"/>
                    <a:gd name="T38" fmla="*/ 80 w 90"/>
                    <a:gd name="T39" fmla="*/ 112 h 439"/>
                    <a:gd name="T40" fmla="*/ 87 w 90"/>
                    <a:gd name="T41" fmla="*/ 227 h 439"/>
                    <a:gd name="T42" fmla="*/ 89 w 90"/>
                    <a:gd name="T43" fmla="*/ 249 h 439"/>
                    <a:gd name="T44" fmla="*/ 87 w 90"/>
                    <a:gd name="T45" fmla="*/ 285 h 439"/>
                    <a:gd name="T46" fmla="*/ 82 w 90"/>
                    <a:gd name="T47" fmla="*/ 393 h 439"/>
                    <a:gd name="T48" fmla="*/ 82 w 90"/>
                    <a:gd name="T49" fmla="*/ 288 h 439"/>
                    <a:gd name="T50" fmla="*/ 80 w 90"/>
                    <a:gd name="T51" fmla="*/ 242 h 439"/>
                    <a:gd name="T52" fmla="*/ 78 w 90"/>
                    <a:gd name="T53" fmla="*/ 213 h 439"/>
                    <a:gd name="T54" fmla="*/ 75 w 90"/>
                    <a:gd name="T55" fmla="*/ 176 h 439"/>
                    <a:gd name="T56" fmla="*/ 70 w 90"/>
                    <a:gd name="T57" fmla="*/ 138 h 439"/>
                    <a:gd name="T58" fmla="*/ 65 w 90"/>
                    <a:gd name="T59" fmla="*/ 100 h 439"/>
                    <a:gd name="T60" fmla="*/ 59 w 90"/>
                    <a:gd name="T61" fmla="*/ 66 h 439"/>
                    <a:gd name="T62" fmla="*/ 53 w 90"/>
                    <a:gd name="T63" fmla="*/ 35 h 439"/>
                    <a:gd name="T64" fmla="*/ 48 w 90"/>
                    <a:gd name="T65" fmla="*/ 19 h 439"/>
                    <a:gd name="T66" fmla="*/ 42 w 90"/>
                    <a:gd name="T67" fmla="*/ 11 h 439"/>
                    <a:gd name="T68" fmla="*/ 36 w 90"/>
                    <a:gd name="T69" fmla="*/ 19 h 439"/>
                    <a:gd name="T70" fmla="*/ 30 w 90"/>
                    <a:gd name="T71" fmla="*/ 34 h 439"/>
                    <a:gd name="T72" fmla="*/ 28 w 90"/>
                    <a:gd name="T73" fmla="*/ 62 h 439"/>
                    <a:gd name="T74" fmla="*/ 28 w 90"/>
                    <a:gd name="T75" fmla="*/ 84 h 439"/>
                    <a:gd name="T76" fmla="*/ 26 w 90"/>
                    <a:gd name="T77" fmla="*/ 125 h 439"/>
                    <a:gd name="T78" fmla="*/ 24 w 90"/>
                    <a:gd name="T79" fmla="*/ 149 h 439"/>
                    <a:gd name="T80" fmla="*/ 18 w 90"/>
                    <a:gd name="T81" fmla="*/ 188 h 439"/>
                    <a:gd name="T82" fmla="*/ 16 w 90"/>
                    <a:gd name="T83" fmla="*/ 209 h 439"/>
                    <a:gd name="T84" fmla="*/ 15 w 90"/>
                    <a:gd name="T85" fmla="*/ 228 h 439"/>
                    <a:gd name="T86" fmla="*/ 15 w 90"/>
                    <a:gd name="T87" fmla="*/ 258 h 439"/>
                    <a:gd name="T88" fmla="*/ 26 w 90"/>
                    <a:gd name="T89" fmla="*/ 356 h 439"/>
                    <a:gd name="T90" fmla="*/ 25 w 90"/>
                    <a:gd name="T91" fmla="*/ 438 h 4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63" name="Полилиния 48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>
                  <a:gd name="T0" fmla="*/ 37 w 48"/>
                  <a:gd name="T1" fmla="*/ 0 h 125"/>
                  <a:gd name="T2" fmla="*/ 34 w 48"/>
                  <a:gd name="T3" fmla="*/ 2 h 125"/>
                  <a:gd name="T4" fmla="*/ 18 w 48"/>
                  <a:gd name="T5" fmla="*/ 24 h 125"/>
                  <a:gd name="T6" fmla="*/ 9 w 48"/>
                  <a:gd name="T7" fmla="*/ 45 h 125"/>
                  <a:gd name="T8" fmla="*/ 0 w 48"/>
                  <a:gd name="T9" fmla="*/ 71 h 125"/>
                  <a:gd name="T10" fmla="*/ 0 w 48"/>
                  <a:gd name="T11" fmla="*/ 99 h 125"/>
                  <a:gd name="T12" fmla="*/ 4 w 48"/>
                  <a:gd name="T13" fmla="*/ 124 h 125"/>
                  <a:gd name="T14" fmla="*/ 9 w 48"/>
                  <a:gd name="T15" fmla="*/ 124 h 125"/>
                  <a:gd name="T16" fmla="*/ 4 w 48"/>
                  <a:gd name="T17" fmla="*/ 99 h 125"/>
                  <a:gd name="T18" fmla="*/ 4 w 48"/>
                  <a:gd name="T19" fmla="*/ 78 h 125"/>
                  <a:gd name="T20" fmla="*/ 14 w 48"/>
                  <a:gd name="T21" fmla="*/ 56 h 125"/>
                  <a:gd name="T22" fmla="*/ 28 w 48"/>
                  <a:gd name="T23" fmla="*/ 33 h 125"/>
                  <a:gd name="T24" fmla="*/ 47 w 48"/>
                  <a:gd name="T25" fmla="*/ 5 h 125"/>
                  <a:gd name="T26" fmla="*/ 37 w 48"/>
                  <a:gd name="T27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4" name="Полилиния 49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>
                  <a:gd name="T0" fmla="*/ 12 w 62"/>
                  <a:gd name="T1" fmla="*/ 0 h 121"/>
                  <a:gd name="T2" fmla="*/ 24 w 62"/>
                  <a:gd name="T3" fmla="*/ 8 h 121"/>
                  <a:gd name="T4" fmla="*/ 36 w 62"/>
                  <a:gd name="T5" fmla="*/ 23 h 121"/>
                  <a:gd name="T6" fmla="*/ 48 w 62"/>
                  <a:gd name="T7" fmla="*/ 43 h 121"/>
                  <a:gd name="T8" fmla="*/ 61 w 62"/>
                  <a:gd name="T9" fmla="*/ 69 h 121"/>
                  <a:gd name="T10" fmla="*/ 61 w 62"/>
                  <a:gd name="T11" fmla="*/ 96 h 121"/>
                  <a:gd name="T12" fmla="*/ 55 w 62"/>
                  <a:gd name="T13" fmla="*/ 120 h 121"/>
                  <a:gd name="T14" fmla="*/ 48 w 62"/>
                  <a:gd name="T15" fmla="*/ 120 h 121"/>
                  <a:gd name="T16" fmla="*/ 55 w 62"/>
                  <a:gd name="T17" fmla="*/ 96 h 121"/>
                  <a:gd name="T18" fmla="*/ 55 w 62"/>
                  <a:gd name="T19" fmla="*/ 76 h 121"/>
                  <a:gd name="T20" fmla="*/ 43 w 62"/>
                  <a:gd name="T21" fmla="*/ 54 h 121"/>
                  <a:gd name="T22" fmla="*/ 24 w 62"/>
                  <a:gd name="T23" fmla="*/ 32 h 121"/>
                  <a:gd name="T24" fmla="*/ 0 w 62"/>
                  <a:gd name="T25" fmla="*/ 5 h 121"/>
                  <a:gd name="T26" fmla="*/ 12 w 62"/>
                  <a:gd name="T27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5" name="Полилиния 50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>
                  <a:gd name="T0" fmla="*/ 100 w 104"/>
                  <a:gd name="T1" fmla="*/ 19 h 121"/>
                  <a:gd name="T2" fmla="*/ 79 w 104"/>
                  <a:gd name="T3" fmla="*/ 0 h 121"/>
                  <a:gd name="T4" fmla="*/ 65 w 104"/>
                  <a:gd name="T5" fmla="*/ 0 h 121"/>
                  <a:gd name="T6" fmla="*/ 53 w 104"/>
                  <a:gd name="T7" fmla="*/ 1 h 121"/>
                  <a:gd name="T8" fmla="*/ 44 w 104"/>
                  <a:gd name="T9" fmla="*/ 6 h 121"/>
                  <a:gd name="T10" fmla="*/ 20 w 104"/>
                  <a:gd name="T11" fmla="*/ 21 h 121"/>
                  <a:gd name="T12" fmla="*/ 12 w 104"/>
                  <a:gd name="T13" fmla="*/ 28 h 121"/>
                  <a:gd name="T14" fmla="*/ 7 w 104"/>
                  <a:gd name="T15" fmla="*/ 35 h 121"/>
                  <a:gd name="T16" fmla="*/ 1 w 104"/>
                  <a:gd name="T17" fmla="*/ 56 h 121"/>
                  <a:gd name="T18" fmla="*/ 0 w 104"/>
                  <a:gd name="T19" fmla="*/ 62 h 121"/>
                  <a:gd name="T20" fmla="*/ 1 w 104"/>
                  <a:gd name="T21" fmla="*/ 70 h 121"/>
                  <a:gd name="T22" fmla="*/ 5 w 104"/>
                  <a:gd name="T23" fmla="*/ 79 h 121"/>
                  <a:gd name="T24" fmla="*/ 15 w 104"/>
                  <a:gd name="T25" fmla="*/ 91 h 121"/>
                  <a:gd name="T26" fmla="*/ 23 w 104"/>
                  <a:gd name="T27" fmla="*/ 100 h 121"/>
                  <a:gd name="T28" fmla="*/ 34 w 104"/>
                  <a:gd name="T29" fmla="*/ 109 h 121"/>
                  <a:gd name="T30" fmla="*/ 58 w 104"/>
                  <a:gd name="T31" fmla="*/ 120 h 121"/>
                  <a:gd name="T32" fmla="*/ 45 w 104"/>
                  <a:gd name="T33" fmla="*/ 106 h 121"/>
                  <a:gd name="T34" fmla="*/ 36 w 104"/>
                  <a:gd name="T35" fmla="*/ 93 h 121"/>
                  <a:gd name="T36" fmla="*/ 31 w 104"/>
                  <a:gd name="T37" fmla="*/ 81 h 121"/>
                  <a:gd name="T38" fmla="*/ 32 w 104"/>
                  <a:gd name="T39" fmla="*/ 70 h 121"/>
                  <a:gd name="T40" fmla="*/ 34 w 104"/>
                  <a:gd name="T41" fmla="*/ 62 h 121"/>
                  <a:gd name="T42" fmla="*/ 31 w 104"/>
                  <a:gd name="T43" fmla="*/ 52 h 121"/>
                  <a:gd name="T44" fmla="*/ 28 w 104"/>
                  <a:gd name="T45" fmla="*/ 44 h 121"/>
                  <a:gd name="T46" fmla="*/ 37 w 104"/>
                  <a:gd name="T47" fmla="*/ 28 h 121"/>
                  <a:gd name="T48" fmla="*/ 39 w 104"/>
                  <a:gd name="T49" fmla="*/ 20 h 121"/>
                  <a:gd name="T50" fmla="*/ 48 w 104"/>
                  <a:gd name="T51" fmla="*/ 13 h 121"/>
                  <a:gd name="T52" fmla="*/ 65 w 104"/>
                  <a:gd name="T53" fmla="*/ 5 h 121"/>
                  <a:gd name="T54" fmla="*/ 73 w 104"/>
                  <a:gd name="T55" fmla="*/ 11 h 121"/>
                  <a:gd name="T56" fmla="*/ 103 w 104"/>
                  <a:gd name="T57" fmla="*/ 22 h 121"/>
                  <a:gd name="T58" fmla="*/ 100 w 104"/>
                  <a:gd name="T59" fmla="*/ 19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6" name="Полилиния 51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>
                  <a:gd name="T0" fmla="*/ 89 w 196"/>
                  <a:gd name="T1" fmla="*/ 4 h 161"/>
                  <a:gd name="T2" fmla="*/ 13 w 196"/>
                  <a:gd name="T3" fmla="*/ 7 h 161"/>
                  <a:gd name="T4" fmla="*/ 83 w 196"/>
                  <a:gd name="T5" fmla="*/ 7 h 161"/>
                  <a:gd name="T6" fmla="*/ 72 w 196"/>
                  <a:gd name="T7" fmla="*/ 13 h 161"/>
                  <a:gd name="T8" fmla="*/ 72 w 196"/>
                  <a:gd name="T9" fmla="*/ 16 h 161"/>
                  <a:gd name="T10" fmla="*/ 38 w 196"/>
                  <a:gd name="T11" fmla="*/ 24 h 161"/>
                  <a:gd name="T12" fmla="*/ 63 w 196"/>
                  <a:gd name="T13" fmla="*/ 21 h 161"/>
                  <a:gd name="T14" fmla="*/ 63 w 196"/>
                  <a:gd name="T15" fmla="*/ 25 h 161"/>
                  <a:gd name="T16" fmla="*/ 70 w 196"/>
                  <a:gd name="T17" fmla="*/ 27 h 161"/>
                  <a:gd name="T18" fmla="*/ 8 w 196"/>
                  <a:gd name="T19" fmla="*/ 43 h 161"/>
                  <a:gd name="T20" fmla="*/ 66 w 196"/>
                  <a:gd name="T21" fmla="*/ 35 h 161"/>
                  <a:gd name="T22" fmla="*/ 52 w 196"/>
                  <a:gd name="T23" fmla="*/ 46 h 161"/>
                  <a:gd name="T24" fmla="*/ 8 w 196"/>
                  <a:gd name="T25" fmla="*/ 53 h 161"/>
                  <a:gd name="T26" fmla="*/ 55 w 196"/>
                  <a:gd name="T27" fmla="*/ 47 h 161"/>
                  <a:gd name="T28" fmla="*/ 18 w 196"/>
                  <a:gd name="T29" fmla="*/ 60 h 161"/>
                  <a:gd name="T30" fmla="*/ 40 w 196"/>
                  <a:gd name="T31" fmla="*/ 54 h 161"/>
                  <a:gd name="T32" fmla="*/ 55 w 196"/>
                  <a:gd name="T33" fmla="*/ 53 h 161"/>
                  <a:gd name="T34" fmla="*/ 55 w 196"/>
                  <a:gd name="T35" fmla="*/ 57 h 161"/>
                  <a:gd name="T36" fmla="*/ 46 w 196"/>
                  <a:gd name="T37" fmla="*/ 65 h 161"/>
                  <a:gd name="T38" fmla="*/ 5 w 196"/>
                  <a:gd name="T39" fmla="*/ 75 h 161"/>
                  <a:gd name="T40" fmla="*/ 52 w 196"/>
                  <a:gd name="T41" fmla="*/ 67 h 161"/>
                  <a:gd name="T42" fmla="*/ 44 w 196"/>
                  <a:gd name="T43" fmla="*/ 78 h 161"/>
                  <a:gd name="T44" fmla="*/ 33 w 196"/>
                  <a:gd name="T45" fmla="*/ 85 h 161"/>
                  <a:gd name="T46" fmla="*/ 38 w 196"/>
                  <a:gd name="T47" fmla="*/ 85 h 161"/>
                  <a:gd name="T48" fmla="*/ 38 w 196"/>
                  <a:gd name="T49" fmla="*/ 89 h 161"/>
                  <a:gd name="T50" fmla="*/ 8 w 196"/>
                  <a:gd name="T51" fmla="*/ 99 h 161"/>
                  <a:gd name="T52" fmla="*/ 33 w 196"/>
                  <a:gd name="T53" fmla="*/ 98 h 161"/>
                  <a:gd name="T54" fmla="*/ 33 w 196"/>
                  <a:gd name="T55" fmla="*/ 99 h 161"/>
                  <a:gd name="T56" fmla="*/ 35 w 196"/>
                  <a:gd name="T57" fmla="*/ 103 h 161"/>
                  <a:gd name="T58" fmla="*/ 29 w 196"/>
                  <a:gd name="T59" fmla="*/ 112 h 161"/>
                  <a:gd name="T60" fmla="*/ 35 w 196"/>
                  <a:gd name="T61" fmla="*/ 116 h 161"/>
                  <a:gd name="T62" fmla="*/ 38 w 196"/>
                  <a:gd name="T63" fmla="*/ 135 h 161"/>
                  <a:gd name="T64" fmla="*/ 44 w 196"/>
                  <a:gd name="T65" fmla="*/ 112 h 161"/>
                  <a:gd name="T66" fmla="*/ 91 w 196"/>
                  <a:gd name="T67" fmla="*/ 160 h 161"/>
                  <a:gd name="T68" fmla="*/ 63 w 196"/>
                  <a:gd name="T69" fmla="*/ 103 h 161"/>
                  <a:gd name="T70" fmla="*/ 63 w 196"/>
                  <a:gd name="T71" fmla="*/ 103 h 161"/>
                  <a:gd name="T72" fmla="*/ 66 w 196"/>
                  <a:gd name="T73" fmla="*/ 98 h 161"/>
                  <a:gd name="T74" fmla="*/ 105 w 196"/>
                  <a:gd name="T75" fmla="*/ 126 h 161"/>
                  <a:gd name="T76" fmla="*/ 80 w 196"/>
                  <a:gd name="T77" fmla="*/ 111 h 161"/>
                  <a:gd name="T78" fmla="*/ 72 w 196"/>
                  <a:gd name="T79" fmla="*/ 85 h 161"/>
                  <a:gd name="T80" fmla="*/ 74 w 196"/>
                  <a:gd name="T81" fmla="*/ 78 h 161"/>
                  <a:gd name="T82" fmla="*/ 89 w 196"/>
                  <a:gd name="T83" fmla="*/ 95 h 161"/>
                  <a:gd name="T84" fmla="*/ 80 w 196"/>
                  <a:gd name="T85" fmla="*/ 70 h 161"/>
                  <a:gd name="T86" fmla="*/ 94 w 196"/>
                  <a:gd name="T87" fmla="*/ 65 h 161"/>
                  <a:gd name="T88" fmla="*/ 105 w 196"/>
                  <a:gd name="T89" fmla="*/ 83 h 161"/>
                  <a:gd name="T90" fmla="*/ 91 w 196"/>
                  <a:gd name="T91" fmla="*/ 53 h 161"/>
                  <a:gd name="T92" fmla="*/ 94 w 196"/>
                  <a:gd name="T93" fmla="*/ 50 h 161"/>
                  <a:gd name="T94" fmla="*/ 97 w 196"/>
                  <a:gd name="T95" fmla="*/ 36 h 161"/>
                  <a:gd name="T96" fmla="*/ 111 w 196"/>
                  <a:gd name="T97" fmla="*/ 37 h 161"/>
                  <a:gd name="T98" fmla="*/ 161 w 196"/>
                  <a:gd name="T99" fmla="*/ 74 h 161"/>
                  <a:gd name="T100" fmla="*/ 124 w 196"/>
                  <a:gd name="T101" fmla="*/ 53 h 161"/>
                  <a:gd name="T102" fmla="*/ 105 w 196"/>
                  <a:gd name="T103" fmla="*/ 24 h 161"/>
                  <a:gd name="T104" fmla="*/ 111 w 196"/>
                  <a:gd name="T105" fmla="*/ 18 h 161"/>
                  <a:gd name="T106" fmla="*/ 135 w 196"/>
                  <a:gd name="T107" fmla="*/ 35 h 161"/>
                  <a:gd name="T108" fmla="*/ 130 w 196"/>
                  <a:gd name="T109" fmla="*/ 33 h 161"/>
                  <a:gd name="T110" fmla="*/ 119 w 196"/>
                  <a:gd name="T111" fmla="*/ 10 h 161"/>
                  <a:gd name="T112" fmla="*/ 150 w 196"/>
                  <a:gd name="T113" fmla="*/ 33 h 161"/>
                  <a:gd name="T114" fmla="*/ 130 w 196"/>
                  <a:gd name="T115" fmla="*/ 22 h 161"/>
                  <a:gd name="T116" fmla="*/ 114 w 196"/>
                  <a:gd name="T117" fmla="*/ 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7" name="Полилиния 52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>
                  <a:gd name="T0" fmla="*/ 34 w 148"/>
                  <a:gd name="T1" fmla="*/ 159 h 160"/>
                  <a:gd name="T2" fmla="*/ 5 w 148"/>
                  <a:gd name="T3" fmla="*/ 91 h 160"/>
                  <a:gd name="T4" fmla="*/ 2 w 148"/>
                  <a:gd name="T5" fmla="*/ 88 h 160"/>
                  <a:gd name="T6" fmla="*/ 0 w 148"/>
                  <a:gd name="T7" fmla="*/ 82 h 160"/>
                  <a:gd name="T8" fmla="*/ 0 w 148"/>
                  <a:gd name="T9" fmla="*/ 76 h 160"/>
                  <a:gd name="T10" fmla="*/ 0 w 148"/>
                  <a:gd name="T11" fmla="*/ 71 h 160"/>
                  <a:gd name="T12" fmla="*/ 0 w 148"/>
                  <a:gd name="T13" fmla="*/ 64 h 160"/>
                  <a:gd name="T14" fmla="*/ 4 w 148"/>
                  <a:gd name="T15" fmla="*/ 54 h 160"/>
                  <a:gd name="T16" fmla="*/ 20 w 148"/>
                  <a:gd name="T17" fmla="*/ 17 h 160"/>
                  <a:gd name="T18" fmla="*/ 24 w 148"/>
                  <a:gd name="T19" fmla="*/ 14 h 160"/>
                  <a:gd name="T20" fmla="*/ 31 w 148"/>
                  <a:gd name="T21" fmla="*/ 8 h 160"/>
                  <a:gd name="T22" fmla="*/ 39 w 148"/>
                  <a:gd name="T23" fmla="*/ 3 h 160"/>
                  <a:gd name="T24" fmla="*/ 51 w 148"/>
                  <a:gd name="T25" fmla="*/ 0 h 160"/>
                  <a:gd name="T26" fmla="*/ 61 w 148"/>
                  <a:gd name="T27" fmla="*/ 0 h 160"/>
                  <a:gd name="T28" fmla="*/ 69 w 148"/>
                  <a:gd name="T29" fmla="*/ 2 h 160"/>
                  <a:gd name="T30" fmla="*/ 79 w 148"/>
                  <a:gd name="T31" fmla="*/ 5 h 160"/>
                  <a:gd name="T32" fmla="*/ 92 w 148"/>
                  <a:gd name="T33" fmla="*/ 11 h 160"/>
                  <a:gd name="T34" fmla="*/ 106 w 148"/>
                  <a:gd name="T35" fmla="*/ 19 h 160"/>
                  <a:gd name="T36" fmla="*/ 114 w 148"/>
                  <a:gd name="T37" fmla="*/ 24 h 160"/>
                  <a:gd name="T38" fmla="*/ 120 w 148"/>
                  <a:gd name="T39" fmla="*/ 31 h 160"/>
                  <a:gd name="T40" fmla="*/ 123 w 148"/>
                  <a:gd name="T41" fmla="*/ 35 h 160"/>
                  <a:gd name="T42" fmla="*/ 136 w 148"/>
                  <a:gd name="T43" fmla="*/ 55 h 160"/>
                  <a:gd name="T44" fmla="*/ 136 w 148"/>
                  <a:gd name="T45" fmla="*/ 57 h 160"/>
                  <a:gd name="T46" fmla="*/ 139 w 148"/>
                  <a:gd name="T47" fmla="*/ 65 h 160"/>
                  <a:gd name="T48" fmla="*/ 141 w 148"/>
                  <a:gd name="T49" fmla="*/ 71 h 160"/>
                  <a:gd name="T50" fmla="*/ 147 w 148"/>
                  <a:gd name="T51" fmla="*/ 101 h 160"/>
                  <a:gd name="T52" fmla="*/ 138 w 148"/>
                  <a:gd name="T53" fmla="*/ 83 h 160"/>
                  <a:gd name="T54" fmla="*/ 131 w 148"/>
                  <a:gd name="T55" fmla="*/ 70 h 160"/>
                  <a:gd name="T56" fmla="*/ 123 w 148"/>
                  <a:gd name="T57" fmla="*/ 57 h 160"/>
                  <a:gd name="T58" fmla="*/ 113 w 148"/>
                  <a:gd name="T59" fmla="*/ 43 h 160"/>
                  <a:gd name="T60" fmla="*/ 78 w 148"/>
                  <a:gd name="T61" fmla="*/ 12 h 160"/>
                  <a:gd name="T62" fmla="*/ 69 w 148"/>
                  <a:gd name="T63" fmla="*/ 8 h 160"/>
                  <a:gd name="T64" fmla="*/ 61 w 148"/>
                  <a:gd name="T65" fmla="*/ 6 h 160"/>
                  <a:gd name="T66" fmla="*/ 54 w 148"/>
                  <a:gd name="T67" fmla="*/ 6 h 160"/>
                  <a:gd name="T68" fmla="*/ 48 w 148"/>
                  <a:gd name="T69" fmla="*/ 10 h 160"/>
                  <a:gd name="T70" fmla="*/ 38 w 148"/>
                  <a:gd name="T71" fmla="*/ 21 h 160"/>
                  <a:gd name="T72" fmla="*/ 28 w 148"/>
                  <a:gd name="T73" fmla="*/ 57 h 160"/>
                  <a:gd name="T74" fmla="*/ 18 w 148"/>
                  <a:gd name="T75" fmla="*/ 82 h 160"/>
                  <a:gd name="T76" fmla="*/ 17 w 148"/>
                  <a:gd name="T77" fmla="*/ 88 h 160"/>
                  <a:gd name="T78" fmla="*/ 18 w 148"/>
                  <a:gd name="T79" fmla="*/ 94 h 160"/>
                  <a:gd name="T80" fmla="*/ 19 w 148"/>
                  <a:gd name="T81" fmla="*/ 100 h 160"/>
                  <a:gd name="T82" fmla="*/ 27 w 148"/>
                  <a:gd name="T83" fmla="*/ 112 h 160"/>
                  <a:gd name="T84" fmla="*/ 22 w 148"/>
                  <a:gd name="T85" fmla="*/ 101 h 160"/>
                  <a:gd name="T86" fmla="*/ 32 w 148"/>
                  <a:gd name="T87" fmla="*/ 125 h 160"/>
                  <a:gd name="T88" fmla="*/ 38 w 148"/>
                  <a:gd name="T89" fmla="*/ 137 h 160"/>
                  <a:gd name="T90" fmla="*/ 39 w 148"/>
                  <a:gd name="T91" fmla="*/ 147 h 160"/>
                  <a:gd name="T92" fmla="*/ 35 w 148"/>
                  <a:gd name="T93" fmla="*/ 156 h 160"/>
                  <a:gd name="T94" fmla="*/ 34 w 148"/>
                  <a:gd name="T95" fmla="*/ 159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8" name="Полилиния 53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>
                  <a:gd name="T0" fmla="*/ 160 w 164"/>
                  <a:gd name="T1" fmla="*/ 23 h 152"/>
                  <a:gd name="T2" fmla="*/ 149 w 164"/>
                  <a:gd name="T3" fmla="*/ 13 h 152"/>
                  <a:gd name="T4" fmla="*/ 143 w 164"/>
                  <a:gd name="T5" fmla="*/ 9 h 152"/>
                  <a:gd name="T6" fmla="*/ 131 w 164"/>
                  <a:gd name="T7" fmla="*/ 6 h 152"/>
                  <a:gd name="T8" fmla="*/ 120 w 164"/>
                  <a:gd name="T9" fmla="*/ 3 h 152"/>
                  <a:gd name="T10" fmla="*/ 105 w 164"/>
                  <a:gd name="T11" fmla="*/ 0 h 152"/>
                  <a:gd name="T12" fmla="*/ 92 w 164"/>
                  <a:gd name="T13" fmla="*/ 0 h 152"/>
                  <a:gd name="T14" fmla="*/ 80 w 164"/>
                  <a:gd name="T15" fmla="*/ 1 h 152"/>
                  <a:gd name="T16" fmla="*/ 66 w 164"/>
                  <a:gd name="T17" fmla="*/ 2 h 152"/>
                  <a:gd name="T18" fmla="*/ 51 w 164"/>
                  <a:gd name="T19" fmla="*/ 5 h 152"/>
                  <a:gd name="T20" fmla="*/ 42 w 164"/>
                  <a:gd name="T21" fmla="*/ 10 h 152"/>
                  <a:gd name="T22" fmla="*/ 32 w 164"/>
                  <a:gd name="T23" fmla="*/ 19 h 152"/>
                  <a:gd name="T24" fmla="*/ 22 w 164"/>
                  <a:gd name="T25" fmla="*/ 25 h 152"/>
                  <a:gd name="T26" fmla="*/ 15 w 164"/>
                  <a:gd name="T27" fmla="*/ 32 h 152"/>
                  <a:gd name="T28" fmla="*/ 5 w 164"/>
                  <a:gd name="T29" fmla="*/ 41 h 152"/>
                  <a:gd name="T30" fmla="*/ 0 w 164"/>
                  <a:gd name="T31" fmla="*/ 58 h 152"/>
                  <a:gd name="T32" fmla="*/ 2 w 164"/>
                  <a:gd name="T33" fmla="*/ 72 h 152"/>
                  <a:gd name="T34" fmla="*/ 9 w 164"/>
                  <a:gd name="T35" fmla="*/ 92 h 152"/>
                  <a:gd name="T36" fmla="*/ 22 w 164"/>
                  <a:gd name="T37" fmla="*/ 109 h 152"/>
                  <a:gd name="T38" fmla="*/ 51 w 164"/>
                  <a:gd name="T39" fmla="*/ 151 h 152"/>
                  <a:gd name="T40" fmla="*/ 40 w 164"/>
                  <a:gd name="T41" fmla="*/ 107 h 152"/>
                  <a:gd name="T42" fmla="*/ 34 w 164"/>
                  <a:gd name="T43" fmla="*/ 91 h 152"/>
                  <a:gd name="T44" fmla="*/ 30 w 164"/>
                  <a:gd name="T45" fmla="*/ 78 h 152"/>
                  <a:gd name="T46" fmla="*/ 28 w 164"/>
                  <a:gd name="T47" fmla="*/ 63 h 152"/>
                  <a:gd name="T48" fmla="*/ 32 w 164"/>
                  <a:gd name="T49" fmla="*/ 48 h 152"/>
                  <a:gd name="T50" fmla="*/ 36 w 164"/>
                  <a:gd name="T51" fmla="*/ 35 h 152"/>
                  <a:gd name="T52" fmla="*/ 44 w 164"/>
                  <a:gd name="T53" fmla="*/ 20 h 152"/>
                  <a:gd name="T54" fmla="*/ 56 w 164"/>
                  <a:gd name="T55" fmla="*/ 13 h 152"/>
                  <a:gd name="T56" fmla="*/ 71 w 164"/>
                  <a:gd name="T57" fmla="*/ 10 h 152"/>
                  <a:gd name="T58" fmla="*/ 111 w 164"/>
                  <a:gd name="T59" fmla="*/ 9 h 152"/>
                  <a:gd name="T60" fmla="*/ 136 w 164"/>
                  <a:gd name="T61" fmla="*/ 14 h 152"/>
                  <a:gd name="T62" fmla="*/ 163 w 164"/>
                  <a:gd name="T63" fmla="*/ 25 h 152"/>
                  <a:gd name="T64" fmla="*/ 160 w 164"/>
                  <a:gd name="T65" fmla="*/ 23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69" name="Полилиния 54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>
                  <a:gd name="T0" fmla="*/ 49 w 170"/>
                  <a:gd name="T1" fmla="*/ 147 h 148"/>
                  <a:gd name="T2" fmla="*/ 37 w 170"/>
                  <a:gd name="T3" fmla="*/ 121 h 148"/>
                  <a:gd name="T4" fmla="*/ 32 w 170"/>
                  <a:gd name="T5" fmla="*/ 111 h 148"/>
                  <a:gd name="T6" fmla="*/ 20 w 170"/>
                  <a:gd name="T7" fmla="*/ 97 h 148"/>
                  <a:gd name="T8" fmla="*/ 8 w 170"/>
                  <a:gd name="T9" fmla="*/ 85 h 148"/>
                  <a:gd name="T10" fmla="*/ 1 w 170"/>
                  <a:gd name="T11" fmla="*/ 77 h 148"/>
                  <a:gd name="T12" fmla="*/ 0 w 170"/>
                  <a:gd name="T13" fmla="*/ 69 h 148"/>
                  <a:gd name="T14" fmla="*/ 2 w 170"/>
                  <a:gd name="T15" fmla="*/ 58 h 148"/>
                  <a:gd name="T16" fmla="*/ 5 w 170"/>
                  <a:gd name="T17" fmla="*/ 48 h 148"/>
                  <a:gd name="T18" fmla="*/ 24 w 170"/>
                  <a:gd name="T19" fmla="*/ 20 h 148"/>
                  <a:gd name="T20" fmla="*/ 32 w 170"/>
                  <a:gd name="T21" fmla="*/ 13 h 148"/>
                  <a:gd name="T22" fmla="*/ 48 w 170"/>
                  <a:gd name="T23" fmla="*/ 6 h 148"/>
                  <a:gd name="T24" fmla="*/ 61 w 170"/>
                  <a:gd name="T25" fmla="*/ 1 h 148"/>
                  <a:gd name="T26" fmla="*/ 78 w 170"/>
                  <a:gd name="T27" fmla="*/ 0 h 148"/>
                  <a:gd name="T28" fmla="*/ 92 w 170"/>
                  <a:gd name="T29" fmla="*/ 2 h 148"/>
                  <a:gd name="T30" fmla="*/ 109 w 170"/>
                  <a:gd name="T31" fmla="*/ 6 h 148"/>
                  <a:gd name="T32" fmla="*/ 126 w 170"/>
                  <a:gd name="T33" fmla="*/ 15 h 148"/>
                  <a:gd name="T34" fmla="*/ 132 w 170"/>
                  <a:gd name="T35" fmla="*/ 21 h 148"/>
                  <a:gd name="T36" fmla="*/ 143 w 170"/>
                  <a:gd name="T37" fmla="*/ 29 h 148"/>
                  <a:gd name="T38" fmla="*/ 152 w 170"/>
                  <a:gd name="T39" fmla="*/ 37 h 148"/>
                  <a:gd name="T40" fmla="*/ 167 w 170"/>
                  <a:gd name="T41" fmla="*/ 76 h 148"/>
                  <a:gd name="T42" fmla="*/ 169 w 170"/>
                  <a:gd name="T43" fmla="*/ 83 h 148"/>
                  <a:gd name="T44" fmla="*/ 166 w 170"/>
                  <a:gd name="T45" fmla="*/ 96 h 148"/>
                  <a:gd name="T46" fmla="*/ 156 w 170"/>
                  <a:gd name="T47" fmla="*/ 132 h 148"/>
                  <a:gd name="T48" fmla="*/ 157 w 170"/>
                  <a:gd name="T49" fmla="*/ 96 h 148"/>
                  <a:gd name="T50" fmla="*/ 152 w 170"/>
                  <a:gd name="T51" fmla="*/ 81 h 148"/>
                  <a:gd name="T52" fmla="*/ 148 w 170"/>
                  <a:gd name="T53" fmla="*/ 72 h 148"/>
                  <a:gd name="T54" fmla="*/ 142 w 170"/>
                  <a:gd name="T55" fmla="*/ 58 h 148"/>
                  <a:gd name="T56" fmla="*/ 134 w 170"/>
                  <a:gd name="T57" fmla="*/ 46 h 148"/>
                  <a:gd name="T58" fmla="*/ 124 w 170"/>
                  <a:gd name="T59" fmla="*/ 34 h 148"/>
                  <a:gd name="T60" fmla="*/ 112 w 170"/>
                  <a:gd name="T61" fmla="*/ 22 h 148"/>
                  <a:gd name="T62" fmla="*/ 102 w 170"/>
                  <a:gd name="T63" fmla="*/ 12 h 148"/>
                  <a:gd name="T64" fmla="*/ 92 w 170"/>
                  <a:gd name="T65" fmla="*/ 6 h 148"/>
                  <a:gd name="T66" fmla="*/ 80 w 170"/>
                  <a:gd name="T67" fmla="*/ 4 h 148"/>
                  <a:gd name="T68" fmla="*/ 68 w 170"/>
                  <a:gd name="T69" fmla="*/ 6 h 148"/>
                  <a:gd name="T70" fmla="*/ 59 w 170"/>
                  <a:gd name="T71" fmla="*/ 11 h 148"/>
                  <a:gd name="T72" fmla="*/ 54 w 170"/>
                  <a:gd name="T73" fmla="*/ 21 h 148"/>
                  <a:gd name="T74" fmla="*/ 54 w 170"/>
                  <a:gd name="T75" fmla="*/ 28 h 148"/>
                  <a:gd name="T76" fmla="*/ 50 w 170"/>
                  <a:gd name="T77" fmla="*/ 42 h 148"/>
                  <a:gd name="T78" fmla="*/ 45 w 170"/>
                  <a:gd name="T79" fmla="*/ 50 h 148"/>
                  <a:gd name="T80" fmla="*/ 34 w 170"/>
                  <a:gd name="T81" fmla="*/ 63 h 148"/>
                  <a:gd name="T82" fmla="*/ 32 w 170"/>
                  <a:gd name="T83" fmla="*/ 69 h 148"/>
                  <a:gd name="T84" fmla="*/ 30 w 170"/>
                  <a:gd name="T85" fmla="*/ 77 h 148"/>
                  <a:gd name="T86" fmla="*/ 30 w 170"/>
                  <a:gd name="T87" fmla="*/ 86 h 148"/>
                  <a:gd name="T88" fmla="*/ 50 w 170"/>
                  <a:gd name="T89" fmla="*/ 119 h 148"/>
                  <a:gd name="T90" fmla="*/ 49 w 170"/>
                  <a:gd name="T91" fmla="*/ 147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0" name="Полилиния 55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>
                  <a:gd name="T0" fmla="*/ 210 w 225"/>
                  <a:gd name="T1" fmla="*/ 5 h 215"/>
                  <a:gd name="T2" fmla="*/ 209 w 225"/>
                  <a:gd name="T3" fmla="*/ 0 h 215"/>
                  <a:gd name="T4" fmla="*/ 193 w 225"/>
                  <a:gd name="T5" fmla="*/ 2 h 215"/>
                  <a:gd name="T6" fmla="*/ 184 w 225"/>
                  <a:gd name="T7" fmla="*/ 7 h 215"/>
                  <a:gd name="T8" fmla="*/ 5 w 225"/>
                  <a:gd name="T9" fmla="*/ 46 h 215"/>
                  <a:gd name="T10" fmla="*/ 164 w 225"/>
                  <a:gd name="T11" fmla="*/ 18 h 215"/>
                  <a:gd name="T12" fmla="*/ 166 w 225"/>
                  <a:gd name="T13" fmla="*/ 24 h 215"/>
                  <a:gd name="T14" fmla="*/ 89 w 225"/>
                  <a:gd name="T15" fmla="*/ 57 h 215"/>
                  <a:gd name="T16" fmla="*/ 185 w 225"/>
                  <a:gd name="T17" fmla="*/ 31 h 215"/>
                  <a:gd name="T18" fmla="*/ 172 w 225"/>
                  <a:gd name="T19" fmla="*/ 42 h 215"/>
                  <a:gd name="T20" fmla="*/ 142 w 225"/>
                  <a:gd name="T21" fmla="*/ 60 h 215"/>
                  <a:gd name="T22" fmla="*/ 49 w 225"/>
                  <a:gd name="T23" fmla="*/ 109 h 215"/>
                  <a:gd name="T24" fmla="*/ 52 w 225"/>
                  <a:gd name="T25" fmla="*/ 105 h 215"/>
                  <a:gd name="T26" fmla="*/ 113 w 225"/>
                  <a:gd name="T27" fmla="*/ 75 h 215"/>
                  <a:gd name="T28" fmla="*/ 161 w 225"/>
                  <a:gd name="T29" fmla="*/ 51 h 215"/>
                  <a:gd name="T30" fmla="*/ 184 w 225"/>
                  <a:gd name="T31" fmla="*/ 40 h 215"/>
                  <a:gd name="T32" fmla="*/ 188 w 225"/>
                  <a:gd name="T33" fmla="*/ 44 h 215"/>
                  <a:gd name="T34" fmla="*/ 161 w 225"/>
                  <a:gd name="T35" fmla="*/ 59 h 215"/>
                  <a:gd name="T36" fmla="*/ 124 w 225"/>
                  <a:gd name="T37" fmla="*/ 79 h 215"/>
                  <a:gd name="T38" fmla="*/ 172 w 225"/>
                  <a:gd name="T39" fmla="*/ 51 h 215"/>
                  <a:gd name="T40" fmla="*/ 188 w 225"/>
                  <a:gd name="T41" fmla="*/ 44 h 215"/>
                  <a:gd name="T42" fmla="*/ 190 w 225"/>
                  <a:gd name="T43" fmla="*/ 52 h 215"/>
                  <a:gd name="T44" fmla="*/ 172 w 225"/>
                  <a:gd name="T45" fmla="*/ 66 h 215"/>
                  <a:gd name="T46" fmla="*/ 124 w 225"/>
                  <a:gd name="T47" fmla="*/ 85 h 215"/>
                  <a:gd name="T48" fmla="*/ 82 w 225"/>
                  <a:gd name="T49" fmla="*/ 102 h 215"/>
                  <a:gd name="T50" fmla="*/ 131 w 225"/>
                  <a:gd name="T51" fmla="*/ 84 h 215"/>
                  <a:gd name="T52" fmla="*/ 180 w 225"/>
                  <a:gd name="T53" fmla="*/ 64 h 215"/>
                  <a:gd name="T54" fmla="*/ 178 w 225"/>
                  <a:gd name="T55" fmla="*/ 71 h 215"/>
                  <a:gd name="T56" fmla="*/ 180 w 225"/>
                  <a:gd name="T57" fmla="*/ 83 h 215"/>
                  <a:gd name="T58" fmla="*/ 172 w 225"/>
                  <a:gd name="T59" fmla="*/ 89 h 215"/>
                  <a:gd name="T60" fmla="*/ 132 w 225"/>
                  <a:gd name="T61" fmla="*/ 105 h 215"/>
                  <a:gd name="T62" fmla="*/ 56 w 225"/>
                  <a:gd name="T63" fmla="*/ 133 h 215"/>
                  <a:gd name="T64" fmla="*/ 67 w 225"/>
                  <a:gd name="T65" fmla="*/ 127 h 215"/>
                  <a:gd name="T66" fmla="*/ 161 w 225"/>
                  <a:gd name="T67" fmla="*/ 94 h 215"/>
                  <a:gd name="T68" fmla="*/ 191 w 225"/>
                  <a:gd name="T69" fmla="*/ 80 h 215"/>
                  <a:gd name="T70" fmla="*/ 115 w 225"/>
                  <a:gd name="T71" fmla="*/ 122 h 215"/>
                  <a:gd name="T72" fmla="*/ 190 w 225"/>
                  <a:gd name="T73" fmla="*/ 92 h 215"/>
                  <a:gd name="T74" fmla="*/ 188 w 225"/>
                  <a:gd name="T75" fmla="*/ 105 h 215"/>
                  <a:gd name="T76" fmla="*/ 150 w 225"/>
                  <a:gd name="T77" fmla="*/ 133 h 215"/>
                  <a:gd name="T78" fmla="*/ 86 w 225"/>
                  <a:gd name="T79" fmla="*/ 154 h 215"/>
                  <a:gd name="T80" fmla="*/ 26 w 225"/>
                  <a:gd name="T81" fmla="*/ 172 h 215"/>
                  <a:gd name="T82" fmla="*/ 117 w 225"/>
                  <a:gd name="T83" fmla="*/ 146 h 215"/>
                  <a:gd name="T84" fmla="*/ 153 w 225"/>
                  <a:gd name="T85" fmla="*/ 131 h 215"/>
                  <a:gd name="T86" fmla="*/ 188 w 225"/>
                  <a:gd name="T87" fmla="*/ 109 h 215"/>
                  <a:gd name="T88" fmla="*/ 184 w 225"/>
                  <a:gd name="T89" fmla="*/ 119 h 215"/>
                  <a:gd name="T90" fmla="*/ 182 w 225"/>
                  <a:gd name="T91" fmla="*/ 129 h 215"/>
                  <a:gd name="T92" fmla="*/ 184 w 225"/>
                  <a:gd name="T93" fmla="*/ 138 h 215"/>
                  <a:gd name="T94" fmla="*/ 150 w 225"/>
                  <a:gd name="T95" fmla="*/ 157 h 215"/>
                  <a:gd name="T96" fmla="*/ 88 w 225"/>
                  <a:gd name="T97" fmla="*/ 174 h 215"/>
                  <a:gd name="T98" fmla="*/ 92 w 225"/>
                  <a:gd name="T99" fmla="*/ 173 h 215"/>
                  <a:gd name="T100" fmla="*/ 169 w 225"/>
                  <a:gd name="T101" fmla="*/ 150 h 215"/>
                  <a:gd name="T102" fmla="*/ 165 w 225"/>
                  <a:gd name="T103" fmla="*/ 156 h 215"/>
                  <a:gd name="T104" fmla="*/ 169 w 225"/>
                  <a:gd name="T105" fmla="*/ 159 h 215"/>
                  <a:gd name="T106" fmla="*/ 172 w 225"/>
                  <a:gd name="T107" fmla="*/ 165 h 215"/>
                  <a:gd name="T108" fmla="*/ 135 w 225"/>
                  <a:gd name="T109" fmla="*/ 181 h 215"/>
                  <a:gd name="T110" fmla="*/ 93 w 225"/>
                  <a:gd name="T111" fmla="*/ 185 h 215"/>
                  <a:gd name="T112" fmla="*/ 169 w 225"/>
                  <a:gd name="T113" fmla="*/ 170 h 215"/>
                  <a:gd name="T114" fmla="*/ 165 w 225"/>
                  <a:gd name="T115" fmla="*/ 178 h 215"/>
                  <a:gd name="T116" fmla="*/ 170 w 225"/>
                  <a:gd name="T117" fmla="*/ 184 h 215"/>
                  <a:gd name="T118" fmla="*/ 82 w 225"/>
                  <a:gd name="T119" fmla="*/ 214 h 215"/>
                  <a:gd name="T120" fmla="*/ 166 w 225"/>
                  <a:gd name="T121" fmla="*/ 191 h 215"/>
                  <a:gd name="T122" fmla="*/ 183 w 225"/>
                  <a:gd name="T123" fmla="*/ 182 h 215"/>
                  <a:gd name="T124" fmla="*/ 194 w 225"/>
                  <a:gd name="T125" fmla="*/ 17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1" name="Полилиния 56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>
                  <a:gd name="T0" fmla="*/ 1 w 217"/>
                  <a:gd name="T1" fmla="*/ 178 h 217"/>
                  <a:gd name="T2" fmla="*/ 8 w 217"/>
                  <a:gd name="T3" fmla="*/ 171 h 217"/>
                  <a:gd name="T4" fmla="*/ 62 w 217"/>
                  <a:gd name="T5" fmla="*/ 216 h 217"/>
                  <a:gd name="T6" fmla="*/ 19 w 217"/>
                  <a:gd name="T7" fmla="*/ 172 h 217"/>
                  <a:gd name="T8" fmla="*/ 24 w 217"/>
                  <a:gd name="T9" fmla="*/ 167 h 217"/>
                  <a:gd name="T10" fmla="*/ 76 w 217"/>
                  <a:gd name="T11" fmla="*/ 199 h 217"/>
                  <a:gd name="T12" fmla="*/ 21 w 217"/>
                  <a:gd name="T13" fmla="*/ 165 h 217"/>
                  <a:gd name="T14" fmla="*/ 29 w 217"/>
                  <a:gd name="T15" fmla="*/ 158 h 217"/>
                  <a:gd name="T16" fmla="*/ 35 w 217"/>
                  <a:gd name="T17" fmla="*/ 150 h 217"/>
                  <a:gd name="T18" fmla="*/ 32 w 217"/>
                  <a:gd name="T19" fmla="*/ 144 h 217"/>
                  <a:gd name="T20" fmla="*/ 39 w 217"/>
                  <a:gd name="T21" fmla="*/ 142 h 217"/>
                  <a:gd name="T22" fmla="*/ 35 w 217"/>
                  <a:gd name="T23" fmla="*/ 141 h 217"/>
                  <a:gd name="T24" fmla="*/ 35 w 217"/>
                  <a:gd name="T25" fmla="*/ 133 h 217"/>
                  <a:gd name="T26" fmla="*/ 39 w 217"/>
                  <a:gd name="T27" fmla="*/ 128 h 217"/>
                  <a:gd name="T28" fmla="*/ 102 w 217"/>
                  <a:gd name="T29" fmla="*/ 166 h 217"/>
                  <a:gd name="T30" fmla="*/ 35 w 217"/>
                  <a:gd name="T31" fmla="*/ 126 h 217"/>
                  <a:gd name="T32" fmla="*/ 42 w 217"/>
                  <a:gd name="T33" fmla="*/ 126 h 217"/>
                  <a:gd name="T34" fmla="*/ 42 w 217"/>
                  <a:gd name="T35" fmla="*/ 114 h 217"/>
                  <a:gd name="T36" fmla="*/ 123 w 217"/>
                  <a:gd name="T37" fmla="*/ 141 h 217"/>
                  <a:gd name="T38" fmla="*/ 59 w 217"/>
                  <a:gd name="T39" fmla="*/ 123 h 217"/>
                  <a:gd name="T40" fmla="*/ 37 w 217"/>
                  <a:gd name="T41" fmla="*/ 107 h 217"/>
                  <a:gd name="T42" fmla="*/ 39 w 217"/>
                  <a:gd name="T43" fmla="*/ 101 h 217"/>
                  <a:gd name="T44" fmla="*/ 53 w 217"/>
                  <a:gd name="T45" fmla="*/ 106 h 217"/>
                  <a:gd name="T46" fmla="*/ 54 w 217"/>
                  <a:gd name="T47" fmla="*/ 100 h 217"/>
                  <a:gd name="T48" fmla="*/ 113 w 217"/>
                  <a:gd name="T49" fmla="*/ 112 h 217"/>
                  <a:gd name="T50" fmla="*/ 91 w 217"/>
                  <a:gd name="T51" fmla="*/ 105 h 217"/>
                  <a:gd name="T52" fmla="*/ 45 w 217"/>
                  <a:gd name="T53" fmla="*/ 90 h 217"/>
                  <a:gd name="T54" fmla="*/ 42 w 217"/>
                  <a:gd name="T55" fmla="*/ 81 h 217"/>
                  <a:gd name="T56" fmla="*/ 46 w 217"/>
                  <a:gd name="T57" fmla="*/ 75 h 217"/>
                  <a:gd name="T58" fmla="*/ 62 w 217"/>
                  <a:gd name="T59" fmla="*/ 79 h 217"/>
                  <a:gd name="T60" fmla="*/ 59 w 217"/>
                  <a:gd name="T61" fmla="*/ 69 h 217"/>
                  <a:gd name="T62" fmla="*/ 54 w 217"/>
                  <a:gd name="T63" fmla="*/ 62 h 217"/>
                  <a:gd name="T64" fmla="*/ 58 w 217"/>
                  <a:gd name="T65" fmla="*/ 58 h 217"/>
                  <a:gd name="T66" fmla="*/ 120 w 217"/>
                  <a:gd name="T67" fmla="*/ 76 h 217"/>
                  <a:gd name="T68" fmla="*/ 193 w 217"/>
                  <a:gd name="T69" fmla="*/ 90 h 217"/>
                  <a:gd name="T70" fmla="*/ 91 w 217"/>
                  <a:gd name="T71" fmla="*/ 68 h 217"/>
                  <a:gd name="T72" fmla="*/ 58 w 217"/>
                  <a:gd name="T73" fmla="*/ 58 h 217"/>
                  <a:gd name="T74" fmla="*/ 62 w 217"/>
                  <a:gd name="T75" fmla="*/ 53 h 217"/>
                  <a:gd name="T76" fmla="*/ 56 w 217"/>
                  <a:gd name="T77" fmla="*/ 41 h 217"/>
                  <a:gd name="T78" fmla="*/ 58 w 217"/>
                  <a:gd name="T79" fmla="*/ 32 h 217"/>
                  <a:gd name="T80" fmla="*/ 91 w 217"/>
                  <a:gd name="T81" fmla="*/ 43 h 217"/>
                  <a:gd name="T82" fmla="*/ 84 w 217"/>
                  <a:gd name="T83" fmla="*/ 40 h 217"/>
                  <a:gd name="T84" fmla="*/ 62 w 217"/>
                  <a:gd name="T85" fmla="*/ 32 h 217"/>
                  <a:gd name="T86" fmla="*/ 58 w 217"/>
                  <a:gd name="T87" fmla="*/ 29 h 217"/>
                  <a:gd name="T88" fmla="*/ 46 w 217"/>
                  <a:gd name="T89" fmla="*/ 23 h 217"/>
                  <a:gd name="T90" fmla="*/ 113 w 217"/>
                  <a:gd name="T91" fmla="*/ 33 h 217"/>
                  <a:gd name="T92" fmla="*/ 46 w 217"/>
                  <a:gd name="T93" fmla="*/ 16 h 217"/>
                  <a:gd name="T94" fmla="*/ 125 w 217"/>
                  <a:gd name="T95" fmla="*/ 16 h 217"/>
                  <a:gd name="T96" fmla="*/ 159 w 217"/>
                  <a:gd name="T97" fmla="*/ 13 h 217"/>
                  <a:gd name="T98" fmla="*/ 58 w 217"/>
                  <a:gd name="T99" fmla="*/ 16 h 217"/>
                  <a:gd name="T100" fmla="*/ 42 w 217"/>
                  <a:gd name="T101" fmla="*/ 6 h 217"/>
                  <a:gd name="T102" fmla="*/ 20 w 217"/>
                  <a:gd name="T103" fmla="*/ 2 h 217"/>
                  <a:gd name="T104" fmla="*/ 0 w 217"/>
                  <a:gd name="T105" fmla="*/ 18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2" name="Полилиния 57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>
                  <a:gd name="T0" fmla="*/ 11 w 58"/>
                  <a:gd name="T1" fmla="*/ 0 h 164"/>
                  <a:gd name="T2" fmla="*/ 22 w 58"/>
                  <a:gd name="T3" fmla="*/ 12 h 164"/>
                  <a:gd name="T4" fmla="*/ 34 w 58"/>
                  <a:gd name="T5" fmla="*/ 32 h 164"/>
                  <a:gd name="T6" fmla="*/ 46 w 58"/>
                  <a:gd name="T7" fmla="*/ 59 h 164"/>
                  <a:gd name="T8" fmla="*/ 57 w 58"/>
                  <a:gd name="T9" fmla="*/ 94 h 164"/>
                  <a:gd name="T10" fmla="*/ 57 w 58"/>
                  <a:gd name="T11" fmla="*/ 130 h 164"/>
                  <a:gd name="T12" fmla="*/ 51 w 58"/>
                  <a:gd name="T13" fmla="*/ 163 h 164"/>
                  <a:gd name="T14" fmla="*/ 46 w 58"/>
                  <a:gd name="T15" fmla="*/ 163 h 164"/>
                  <a:gd name="T16" fmla="*/ 51 w 58"/>
                  <a:gd name="T17" fmla="*/ 130 h 164"/>
                  <a:gd name="T18" fmla="*/ 51 w 58"/>
                  <a:gd name="T19" fmla="*/ 103 h 164"/>
                  <a:gd name="T20" fmla="*/ 39 w 58"/>
                  <a:gd name="T21" fmla="*/ 73 h 164"/>
                  <a:gd name="T22" fmla="*/ 22 w 58"/>
                  <a:gd name="T23" fmla="*/ 44 h 164"/>
                  <a:gd name="T24" fmla="*/ 0 w 58"/>
                  <a:gd name="T25" fmla="*/ 7 h 164"/>
                  <a:gd name="T26" fmla="*/ 11 w 58"/>
                  <a:gd name="T27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3" name="Полилиния 58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>
                  <a:gd name="T0" fmla="*/ 152 w 156"/>
                  <a:gd name="T1" fmla="*/ 47 h 308"/>
                  <a:gd name="T2" fmla="*/ 141 w 156"/>
                  <a:gd name="T3" fmla="*/ 27 h 308"/>
                  <a:gd name="T4" fmla="*/ 136 w 156"/>
                  <a:gd name="T5" fmla="*/ 19 h 308"/>
                  <a:gd name="T6" fmla="*/ 125 w 156"/>
                  <a:gd name="T7" fmla="*/ 13 h 308"/>
                  <a:gd name="T8" fmla="*/ 114 w 156"/>
                  <a:gd name="T9" fmla="*/ 7 h 308"/>
                  <a:gd name="T10" fmla="*/ 100 w 156"/>
                  <a:gd name="T11" fmla="*/ 1 h 308"/>
                  <a:gd name="T12" fmla="*/ 87 w 156"/>
                  <a:gd name="T13" fmla="*/ 0 h 308"/>
                  <a:gd name="T14" fmla="*/ 76 w 156"/>
                  <a:gd name="T15" fmla="*/ 2 h 308"/>
                  <a:gd name="T16" fmla="*/ 63 w 156"/>
                  <a:gd name="T17" fmla="*/ 5 h 308"/>
                  <a:gd name="T18" fmla="*/ 48 w 156"/>
                  <a:gd name="T19" fmla="*/ 11 h 308"/>
                  <a:gd name="T20" fmla="*/ 40 w 156"/>
                  <a:gd name="T21" fmla="*/ 23 h 308"/>
                  <a:gd name="T22" fmla="*/ 30 w 156"/>
                  <a:gd name="T23" fmla="*/ 39 h 308"/>
                  <a:gd name="T24" fmla="*/ 21 w 156"/>
                  <a:gd name="T25" fmla="*/ 51 h 308"/>
                  <a:gd name="T26" fmla="*/ 14 w 156"/>
                  <a:gd name="T27" fmla="*/ 65 h 308"/>
                  <a:gd name="T28" fmla="*/ 5 w 156"/>
                  <a:gd name="T29" fmla="*/ 82 h 308"/>
                  <a:gd name="T30" fmla="*/ 0 w 156"/>
                  <a:gd name="T31" fmla="*/ 119 h 308"/>
                  <a:gd name="T32" fmla="*/ 2 w 156"/>
                  <a:gd name="T33" fmla="*/ 147 h 308"/>
                  <a:gd name="T34" fmla="*/ 9 w 156"/>
                  <a:gd name="T35" fmla="*/ 188 h 308"/>
                  <a:gd name="T36" fmla="*/ 21 w 156"/>
                  <a:gd name="T37" fmla="*/ 223 h 308"/>
                  <a:gd name="T38" fmla="*/ 48 w 156"/>
                  <a:gd name="T39" fmla="*/ 307 h 308"/>
                  <a:gd name="T40" fmla="*/ 38 w 156"/>
                  <a:gd name="T41" fmla="*/ 217 h 308"/>
                  <a:gd name="T42" fmla="*/ 32 w 156"/>
                  <a:gd name="T43" fmla="*/ 186 h 308"/>
                  <a:gd name="T44" fmla="*/ 29 w 156"/>
                  <a:gd name="T45" fmla="*/ 159 h 308"/>
                  <a:gd name="T46" fmla="*/ 27 w 156"/>
                  <a:gd name="T47" fmla="*/ 130 h 308"/>
                  <a:gd name="T48" fmla="*/ 30 w 156"/>
                  <a:gd name="T49" fmla="*/ 97 h 308"/>
                  <a:gd name="T50" fmla="*/ 35 w 156"/>
                  <a:gd name="T51" fmla="*/ 73 h 308"/>
                  <a:gd name="T52" fmla="*/ 41 w 156"/>
                  <a:gd name="T53" fmla="*/ 42 h 308"/>
                  <a:gd name="T54" fmla="*/ 53 w 156"/>
                  <a:gd name="T55" fmla="*/ 27 h 308"/>
                  <a:gd name="T56" fmla="*/ 67 w 156"/>
                  <a:gd name="T57" fmla="*/ 21 h 308"/>
                  <a:gd name="T58" fmla="*/ 106 w 156"/>
                  <a:gd name="T59" fmla="*/ 19 h 308"/>
                  <a:gd name="T60" fmla="*/ 129 w 156"/>
                  <a:gd name="T61" fmla="*/ 29 h 308"/>
                  <a:gd name="T62" fmla="*/ 155 w 156"/>
                  <a:gd name="T63" fmla="*/ 51 h 308"/>
                  <a:gd name="T64" fmla="*/ 152 w 156"/>
                  <a:gd name="T65" fmla="*/ 4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4" name="Полилиния 59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>
                  <a:gd name="T0" fmla="*/ 46 w 160"/>
                  <a:gd name="T1" fmla="*/ 301 h 302"/>
                  <a:gd name="T2" fmla="*/ 35 w 160"/>
                  <a:gd name="T3" fmla="*/ 249 h 302"/>
                  <a:gd name="T4" fmla="*/ 30 w 160"/>
                  <a:gd name="T5" fmla="*/ 227 h 302"/>
                  <a:gd name="T6" fmla="*/ 19 w 160"/>
                  <a:gd name="T7" fmla="*/ 199 h 302"/>
                  <a:gd name="T8" fmla="*/ 8 w 160"/>
                  <a:gd name="T9" fmla="*/ 174 h 302"/>
                  <a:gd name="T10" fmla="*/ 1 w 160"/>
                  <a:gd name="T11" fmla="*/ 158 h 302"/>
                  <a:gd name="T12" fmla="*/ 0 w 160"/>
                  <a:gd name="T13" fmla="*/ 143 h 302"/>
                  <a:gd name="T14" fmla="*/ 2 w 160"/>
                  <a:gd name="T15" fmla="*/ 120 h 302"/>
                  <a:gd name="T16" fmla="*/ 5 w 160"/>
                  <a:gd name="T17" fmla="*/ 98 h 302"/>
                  <a:gd name="T18" fmla="*/ 21 w 160"/>
                  <a:gd name="T19" fmla="*/ 41 h 302"/>
                  <a:gd name="T20" fmla="*/ 30 w 160"/>
                  <a:gd name="T21" fmla="*/ 27 h 302"/>
                  <a:gd name="T22" fmla="*/ 45 w 160"/>
                  <a:gd name="T23" fmla="*/ 12 h 302"/>
                  <a:gd name="T24" fmla="*/ 57 w 160"/>
                  <a:gd name="T25" fmla="*/ 3 h 302"/>
                  <a:gd name="T26" fmla="*/ 74 w 160"/>
                  <a:gd name="T27" fmla="*/ 0 h 302"/>
                  <a:gd name="T28" fmla="*/ 86 w 160"/>
                  <a:gd name="T29" fmla="*/ 6 h 302"/>
                  <a:gd name="T30" fmla="*/ 103 w 160"/>
                  <a:gd name="T31" fmla="*/ 12 h 302"/>
                  <a:gd name="T32" fmla="*/ 119 w 160"/>
                  <a:gd name="T33" fmla="*/ 30 h 302"/>
                  <a:gd name="T34" fmla="*/ 125 w 160"/>
                  <a:gd name="T35" fmla="*/ 43 h 302"/>
                  <a:gd name="T36" fmla="*/ 135 w 160"/>
                  <a:gd name="T37" fmla="*/ 61 h 302"/>
                  <a:gd name="T38" fmla="*/ 143 w 160"/>
                  <a:gd name="T39" fmla="*/ 76 h 302"/>
                  <a:gd name="T40" fmla="*/ 157 w 160"/>
                  <a:gd name="T41" fmla="*/ 155 h 302"/>
                  <a:gd name="T42" fmla="*/ 159 w 160"/>
                  <a:gd name="T43" fmla="*/ 170 h 302"/>
                  <a:gd name="T44" fmla="*/ 156 w 160"/>
                  <a:gd name="T45" fmla="*/ 197 h 302"/>
                  <a:gd name="T46" fmla="*/ 147 w 160"/>
                  <a:gd name="T47" fmla="*/ 270 h 302"/>
                  <a:gd name="T48" fmla="*/ 148 w 160"/>
                  <a:gd name="T49" fmla="*/ 198 h 302"/>
                  <a:gd name="T50" fmla="*/ 143 w 160"/>
                  <a:gd name="T51" fmla="*/ 166 h 302"/>
                  <a:gd name="T52" fmla="*/ 139 w 160"/>
                  <a:gd name="T53" fmla="*/ 147 h 302"/>
                  <a:gd name="T54" fmla="*/ 133 w 160"/>
                  <a:gd name="T55" fmla="*/ 120 h 302"/>
                  <a:gd name="T56" fmla="*/ 126 w 160"/>
                  <a:gd name="T57" fmla="*/ 94 h 302"/>
                  <a:gd name="T58" fmla="*/ 117 w 160"/>
                  <a:gd name="T59" fmla="*/ 69 h 302"/>
                  <a:gd name="T60" fmla="*/ 106 w 160"/>
                  <a:gd name="T61" fmla="*/ 46 h 302"/>
                  <a:gd name="T62" fmla="*/ 96 w 160"/>
                  <a:gd name="T63" fmla="*/ 24 h 302"/>
                  <a:gd name="T64" fmla="*/ 86 w 160"/>
                  <a:gd name="T65" fmla="*/ 12 h 302"/>
                  <a:gd name="T66" fmla="*/ 75 w 160"/>
                  <a:gd name="T67" fmla="*/ 8 h 302"/>
                  <a:gd name="T68" fmla="*/ 64 w 160"/>
                  <a:gd name="T69" fmla="*/ 12 h 302"/>
                  <a:gd name="T70" fmla="*/ 56 w 160"/>
                  <a:gd name="T71" fmla="*/ 24 h 302"/>
                  <a:gd name="T72" fmla="*/ 51 w 160"/>
                  <a:gd name="T73" fmla="*/ 43 h 302"/>
                  <a:gd name="T74" fmla="*/ 51 w 160"/>
                  <a:gd name="T75" fmla="*/ 57 h 302"/>
                  <a:gd name="T76" fmla="*/ 47 w 160"/>
                  <a:gd name="T77" fmla="*/ 85 h 302"/>
                  <a:gd name="T78" fmla="*/ 43 w 160"/>
                  <a:gd name="T79" fmla="*/ 102 h 302"/>
                  <a:gd name="T80" fmla="*/ 32 w 160"/>
                  <a:gd name="T81" fmla="*/ 129 h 302"/>
                  <a:gd name="T82" fmla="*/ 30 w 160"/>
                  <a:gd name="T83" fmla="*/ 143 h 302"/>
                  <a:gd name="T84" fmla="*/ 28 w 160"/>
                  <a:gd name="T85" fmla="*/ 157 h 302"/>
                  <a:gd name="T86" fmla="*/ 28 w 160"/>
                  <a:gd name="T87" fmla="*/ 177 h 302"/>
                  <a:gd name="T88" fmla="*/ 47 w 160"/>
                  <a:gd name="T89" fmla="*/ 244 h 302"/>
                  <a:gd name="T90" fmla="*/ 46 w 160"/>
                  <a:gd name="T91" fmla="*/ 301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grpSp>
            <p:nvGrpSpPr>
              <p:cNvPr id="75" name="Группа 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81" name="Полилиния 60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>
                    <a:gd name="T0" fmla="*/ 198 w 212"/>
                    <a:gd name="T1" fmla="*/ 10 h 438"/>
                    <a:gd name="T2" fmla="*/ 197 w 212"/>
                    <a:gd name="T3" fmla="*/ 0 h 438"/>
                    <a:gd name="T4" fmla="*/ 182 w 212"/>
                    <a:gd name="T5" fmla="*/ 3 h 438"/>
                    <a:gd name="T6" fmla="*/ 173 w 212"/>
                    <a:gd name="T7" fmla="*/ 15 h 438"/>
                    <a:gd name="T8" fmla="*/ 5 w 212"/>
                    <a:gd name="T9" fmla="*/ 95 h 438"/>
                    <a:gd name="T10" fmla="*/ 155 w 212"/>
                    <a:gd name="T11" fmla="*/ 38 h 438"/>
                    <a:gd name="T12" fmla="*/ 157 w 212"/>
                    <a:gd name="T13" fmla="*/ 49 h 438"/>
                    <a:gd name="T14" fmla="*/ 84 w 212"/>
                    <a:gd name="T15" fmla="*/ 118 h 438"/>
                    <a:gd name="T16" fmla="*/ 174 w 212"/>
                    <a:gd name="T17" fmla="*/ 63 h 438"/>
                    <a:gd name="T18" fmla="*/ 162 w 212"/>
                    <a:gd name="T19" fmla="*/ 86 h 438"/>
                    <a:gd name="T20" fmla="*/ 134 w 212"/>
                    <a:gd name="T21" fmla="*/ 123 h 438"/>
                    <a:gd name="T22" fmla="*/ 46 w 212"/>
                    <a:gd name="T23" fmla="*/ 223 h 438"/>
                    <a:gd name="T24" fmla="*/ 49 w 212"/>
                    <a:gd name="T25" fmla="*/ 215 h 438"/>
                    <a:gd name="T26" fmla="*/ 106 w 212"/>
                    <a:gd name="T27" fmla="*/ 153 h 438"/>
                    <a:gd name="T28" fmla="*/ 152 w 212"/>
                    <a:gd name="T29" fmla="*/ 105 h 438"/>
                    <a:gd name="T30" fmla="*/ 173 w 212"/>
                    <a:gd name="T31" fmla="*/ 82 h 438"/>
                    <a:gd name="T32" fmla="*/ 177 w 212"/>
                    <a:gd name="T33" fmla="*/ 90 h 438"/>
                    <a:gd name="T34" fmla="*/ 152 w 212"/>
                    <a:gd name="T35" fmla="*/ 120 h 438"/>
                    <a:gd name="T36" fmla="*/ 117 w 212"/>
                    <a:gd name="T37" fmla="*/ 162 h 438"/>
                    <a:gd name="T38" fmla="*/ 162 w 212"/>
                    <a:gd name="T39" fmla="*/ 105 h 438"/>
                    <a:gd name="T40" fmla="*/ 177 w 212"/>
                    <a:gd name="T41" fmla="*/ 90 h 438"/>
                    <a:gd name="T42" fmla="*/ 178 w 212"/>
                    <a:gd name="T43" fmla="*/ 106 h 438"/>
                    <a:gd name="T44" fmla="*/ 162 w 212"/>
                    <a:gd name="T45" fmla="*/ 135 h 438"/>
                    <a:gd name="T46" fmla="*/ 117 w 212"/>
                    <a:gd name="T47" fmla="*/ 174 h 438"/>
                    <a:gd name="T48" fmla="*/ 77 w 212"/>
                    <a:gd name="T49" fmla="*/ 208 h 438"/>
                    <a:gd name="T50" fmla="*/ 123 w 212"/>
                    <a:gd name="T51" fmla="*/ 172 h 438"/>
                    <a:gd name="T52" fmla="*/ 169 w 212"/>
                    <a:gd name="T53" fmla="*/ 131 h 438"/>
                    <a:gd name="T54" fmla="*/ 168 w 212"/>
                    <a:gd name="T55" fmla="*/ 145 h 438"/>
                    <a:gd name="T56" fmla="*/ 169 w 212"/>
                    <a:gd name="T57" fmla="*/ 169 h 438"/>
                    <a:gd name="T58" fmla="*/ 162 w 212"/>
                    <a:gd name="T59" fmla="*/ 181 h 438"/>
                    <a:gd name="T60" fmla="*/ 124 w 212"/>
                    <a:gd name="T61" fmla="*/ 216 h 438"/>
                    <a:gd name="T62" fmla="*/ 52 w 212"/>
                    <a:gd name="T63" fmla="*/ 272 h 438"/>
                    <a:gd name="T64" fmla="*/ 63 w 212"/>
                    <a:gd name="T65" fmla="*/ 260 h 438"/>
                    <a:gd name="T66" fmla="*/ 152 w 212"/>
                    <a:gd name="T67" fmla="*/ 192 h 438"/>
                    <a:gd name="T68" fmla="*/ 180 w 212"/>
                    <a:gd name="T69" fmla="*/ 163 h 438"/>
                    <a:gd name="T70" fmla="*/ 109 w 212"/>
                    <a:gd name="T71" fmla="*/ 251 h 438"/>
                    <a:gd name="T72" fmla="*/ 179 w 212"/>
                    <a:gd name="T73" fmla="*/ 189 h 438"/>
                    <a:gd name="T74" fmla="*/ 177 w 212"/>
                    <a:gd name="T75" fmla="*/ 214 h 438"/>
                    <a:gd name="T76" fmla="*/ 142 w 212"/>
                    <a:gd name="T77" fmla="*/ 272 h 438"/>
                    <a:gd name="T78" fmla="*/ 81 w 212"/>
                    <a:gd name="T79" fmla="*/ 314 h 438"/>
                    <a:gd name="T80" fmla="*/ 24 w 212"/>
                    <a:gd name="T81" fmla="*/ 352 h 438"/>
                    <a:gd name="T82" fmla="*/ 109 w 212"/>
                    <a:gd name="T83" fmla="*/ 299 h 438"/>
                    <a:gd name="T84" fmla="*/ 145 w 212"/>
                    <a:gd name="T85" fmla="*/ 268 h 438"/>
                    <a:gd name="T86" fmla="*/ 177 w 212"/>
                    <a:gd name="T87" fmla="*/ 223 h 438"/>
                    <a:gd name="T88" fmla="*/ 173 w 212"/>
                    <a:gd name="T89" fmla="*/ 244 h 438"/>
                    <a:gd name="T90" fmla="*/ 171 w 212"/>
                    <a:gd name="T91" fmla="*/ 264 h 438"/>
                    <a:gd name="T92" fmla="*/ 173 w 212"/>
                    <a:gd name="T93" fmla="*/ 283 h 438"/>
                    <a:gd name="T94" fmla="*/ 142 w 212"/>
                    <a:gd name="T95" fmla="*/ 322 h 438"/>
                    <a:gd name="T96" fmla="*/ 83 w 212"/>
                    <a:gd name="T97" fmla="*/ 356 h 438"/>
                    <a:gd name="T98" fmla="*/ 87 w 212"/>
                    <a:gd name="T99" fmla="*/ 353 h 438"/>
                    <a:gd name="T100" fmla="*/ 159 w 212"/>
                    <a:gd name="T101" fmla="*/ 306 h 438"/>
                    <a:gd name="T102" fmla="*/ 156 w 212"/>
                    <a:gd name="T103" fmla="*/ 318 h 438"/>
                    <a:gd name="T104" fmla="*/ 159 w 212"/>
                    <a:gd name="T105" fmla="*/ 325 h 438"/>
                    <a:gd name="T106" fmla="*/ 162 w 212"/>
                    <a:gd name="T107" fmla="*/ 336 h 438"/>
                    <a:gd name="T108" fmla="*/ 127 w 212"/>
                    <a:gd name="T109" fmla="*/ 371 h 438"/>
                    <a:gd name="T110" fmla="*/ 87 w 212"/>
                    <a:gd name="T111" fmla="*/ 379 h 438"/>
                    <a:gd name="T112" fmla="*/ 159 w 212"/>
                    <a:gd name="T113" fmla="*/ 348 h 438"/>
                    <a:gd name="T114" fmla="*/ 156 w 212"/>
                    <a:gd name="T115" fmla="*/ 365 h 438"/>
                    <a:gd name="T116" fmla="*/ 160 w 212"/>
                    <a:gd name="T117" fmla="*/ 375 h 438"/>
                    <a:gd name="T118" fmla="*/ 77 w 212"/>
                    <a:gd name="T119" fmla="*/ 437 h 438"/>
                    <a:gd name="T120" fmla="*/ 156 w 212"/>
                    <a:gd name="T121" fmla="*/ 390 h 438"/>
                    <a:gd name="T122" fmla="*/ 172 w 212"/>
                    <a:gd name="T123" fmla="*/ 373 h 438"/>
                    <a:gd name="T124" fmla="*/ 183 w 212"/>
                    <a:gd name="T125" fmla="*/ 357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82" name="Полилиния 61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>
                    <a:gd name="T0" fmla="*/ 1 w 205"/>
                    <a:gd name="T1" fmla="*/ 362 h 440"/>
                    <a:gd name="T2" fmla="*/ 8 w 205"/>
                    <a:gd name="T3" fmla="*/ 347 h 440"/>
                    <a:gd name="T4" fmla="*/ 58 w 205"/>
                    <a:gd name="T5" fmla="*/ 439 h 440"/>
                    <a:gd name="T6" fmla="*/ 18 w 205"/>
                    <a:gd name="T7" fmla="*/ 350 h 440"/>
                    <a:gd name="T8" fmla="*/ 22 w 205"/>
                    <a:gd name="T9" fmla="*/ 340 h 440"/>
                    <a:gd name="T10" fmla="*/ 72 w 205"/>
                    <a:gd name="T11" fmla="*/ 405 h 440"/>
                    <a:gd name="T12" fmla="*/ 21 w 205"/>
                    <a:gd name="T13" fmla="*/ 336 h 440"/>
                    <a:gd name="T14" fmla="*/ 27 w 205"/>
                    <a:gd name="T15" fmla="*/ 321 h 440"/>
                    <a:gd name="T16" fmla="*/ 33 w 205"/>
                    <a:gd name="T17" fmla="*/ 305 h 440"/>
                    <a:gd name="T18" fmla="*/ 29 w 205"/>
                    <a:gd name="T19" fmla="*/ 294 h 440"/>
                    <a:gd name="T20" fmla="*/ 37 w 205"/>
                    <a:gd name="T21" fmla="*/ 288 h 440"/>
                    <a:gd name="T22" fmla="*/ 33 w 205"/>
                    <a:gd name="T23" fmla="*/ 287 h 440"/>
                    <a:gd name="T24" fmla="*/ 33 w 205"/>
                    <a:gd name="T25" fmla="*/ 272 h 440"/>
                    <a:gd name="T26" fmla="*/ 37 w 205"/>
                    <a:gd name="T27" fmla="*/ 260 h 440"/>
                    <a:gd name="T28" fmla="*/ 96 w 205"/>
                    <a:gd name="T29" fmla="*/ 337 h 440"/>
                    <a:gd name="T30" fmla="*/ 33 w 205"/>
                    <a:gd name="T31" fmla="*/ 256 h 440"/>
                    <a:gd name="T32" fmla="*/ 40 w 205"/>
                    <a:gd name="T33" fmla="*/ 256 h 440"/>
                    <a:gd name="T34" fmla="*/ 40 w 205"/>
                    <a:gd name="T35" fmla="*/ 233 h 440"/>
                    <a:gd name="T36" fmla="*/ 116 w 205"/>
                    <a:gd name="T37" fmla="*/ 287 h 440"/>
                    <a:gd name="T38" fmla="*/ 56 w 205"/>
                    <a:gd name="T39" fmla="*/ 250 h 440"/>
                    <a:gd name="T40" fmla="*/ 34 w 205"/>
                    <a:gd name="T41" fmla="*/ 218 h 440"/>
                    <a:gd name="T42" fmla="*/ 37 w 205"/>
                    <a:gd name="T43" fmla="*/ 207 h 440"/>
                    <a:gd name="T44" fmla="*/ 50 w 205"/>
                    <a:gd name="T45" fmla="*/ 217 h 440"/>
                    <a:gd name="T46" fmla="*/ 51 w 205"/>
                    <a:gd name="T47" fmla="*/ 203 h 440"/>
                    <a:gd name="T48" fmla="*/ 107 w 205"/>
                    <a:gd name="T49" fmla="*/ 226 h 440"/>
                    <a:gd name="T50" fmla="*/ 86 w 205"/>
                    <a:gd name="T51" fmla="*/ 215 h 440"/>
                    <a:gd name="T52" fmla="*/ 42 w 205"/>
                    <a:gd name="T53" fmla="*/ 185 h 440"/>
                    <a:gd name="T54" fmla="*/ 40 w 205"/>
                    <a:gd name="T55" fmla="*/ 164 h 440"/>
                    <a:gd name="T56" fmla="*/ 44 w 205"/>
                    <a:gd name="T57" fmla="*/ 152 h 440"/>
                    <a:gd name="T58" fmla="*/ 59 w 205"/>
                    <a:gd name="T59" fmla="*/ 161 h 440"/>
                    <a:gd name="T60" fmla="*/ 56 w 205"/>
                    <a:gd name="T61" fmla="*/ 141 h 440"/>
                    <a:gd name="T62" fmla="*/ 51 w 205"/>
                    <a:gd name="T63" fmla="*/ 127 h 440"/>
                    <a:gd name="T64" fmla="*/ 54 w 205"/>
                    <a:gd name="T65" fmla="*/ 119 h 440"/>
                    <a:gd name="T66" fmla="*/ 113 w 205"/>
                    <a:gd name="T67" fmla="*/ 156 h 440"/>
                    <a:gd name="T68" fmla="*/ 182 w 205"/>
                    <a:gd name="T69" fmla="*/ 185 h 440"/>
                    <a:gd name="T70" fmla="*/ 86 w 205"/>
                    <a:gd name="T71" fmla="*/ 139 h 440"/>
                    <a:gd name="T72" fmla="*/ 54 w 205"/>
                    <a:gd name="T73" fmla="*/ 119 h 440"/>
                    <a:gd name="T74" fmla="*/ 58 w 205"/>
                    <a:gd name="T75" fmla="*/ 108 h 440"/>
                    <a:gd name="T76" fmla="*/ 53 w 205"/>
                    <a:gd name="T77" fmla="*/ 84 h 440"/>
                    <a:gd name="T78" fmla="*/ 54 w 205"/>
                    <a:gd name="T79" fmla="*/ 67 h 440"/>
                    <a:gd name="T80" fmla="*/ 86 w 205"/>
                    <a:gd name="T81" fmla="*/ 87 h 440"/>
                    <a:gd name="T82" fmla="*/ 79 w 205"/>
                    <a:gd name="T83" fmla="*/ 81 h 440"/>
                    <a:gd name="T84" fmla="*/ 58 w 205"/>
                    <a:gd name="T85" fmla="*/ 67 h 440"/>
                    <a:gd name="T86" fmla="*/ 54 w 205"/>
                    <a:gd name="T87" fmla="*/ 59 h 440"/>
                    <a:gd name="T88" fmla="*/ 44 w 205"/>
                    <a:gd name="T89" fmla="*/ 48 h 440"/>
                    <a:gd name="T90" fmla="*/ 107 w 205"/>
                    <a:gd name="T91" fmla="*/ 68 h 440"/>
                    <a:gd name="T92" fmla="*/ 44 w 205"/>
                    <a:gd name="T93" fmla="*/ 32 h 440"/>
                    <a:gd name="T94" fmla="*/ 118 w 205"/>
                    <a:gd name="T95" fmla="*/ 32 h 440"/>
                    <a:gd name="T96" fmla="*/ 150 w 205"/>
                    <a:gd name="T97" fmla="*/ 28 h 440"/>
                    <a:gd name="T98" fmla="*/ 54 w 205"/>
                    <a:gd name="T99" fmla="*/ 32 h 440"/>
                    <a:gd name="T100" fmla="*/ 40 w 205"/>
                    <a:gd name="T101" fmla="*/ 13 h 440"/>
                    <a:gd name="T102" fmla="*/ 19 w 205"/>
                    <a:gd name="T103" fmla="*/ 5 h 440"/>
                    <a:gd name="T104" fmla="*/ 0 w 205"/>
                    <a:gd name="T105" fmla="*/ 381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76" name="Полилиния 63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>
                  <a:gd name="T0" fmla="*/ 10 w 52"/>
                  <a:gd name="T1" fmla="*/ 0 h 336"/>
                  <a:gd name="T2" fmla="*/ 20 w 52"/>
                  <a:gd name="T3" fmla="*/ 25 h 336"/>
                  <a:gd name="T4" fmla="*/ 30 w 52"/>
                  <a:gd name="T5" fmla="*/ 65 h 336"/>
                  <a:gd name="T6" fmla="*/ 40 w 52"/>
                  <a:gd name="T7" fmla="*/ 122 h 336"/>
                  <a:gd name="T8" fmla="*/ 51 w 52"/>
                  <a:gd name="T9" fmla="*/ 193 h 336"/>
                  <a:gd name="T10" fmla="*/ 51 w 52"/>
                  <a:gd name="T11" fmla="*/ 269 h 336"/>
                  <a:gd name="T12" fmla="*/ 45 w 52"/>
                  <a:gd name="T13" fmla="*/ 335 h 336"/>
                  <a:gd name="T14" fmla="*/ 40 w 52"/>
                  <a:gd name="T15" fmla="*/ 335 h 336"/>
                  <a:gd name="T16" fmla="*/ 45 w 52"/>
                  <a:gd name="T17" fmla="*/ 269 h 336"/>
                  <a:gd name="T18" fmla="*/ 45 w 52"/>
                  <a:gd name="T19" fmla="*/ 213 h 336"/>
                  <a:gd name="T20" fmla="*/ 35 w 52"/>
                  <a:gd name="T21" fmla="*/ 152 h 336"/>
                  <a:gd name="T22" fmla="*/ 20 w 52"/>
                  <a:gd name="T23" fmla="*/ 91 h 336"/>
                  <a:gd name="T24" fmla="*/ 0 w 52"/>
                  <a:gd name="T25" fmla="*/ 15 h 336"/>
                  <a:gd name="T26" fmla="*/ 10 w 52"/>
                  <a:gd name="T2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7" name="Полилиния 64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>
                  <a:gd name="T0" fmla="*/ 137 w 138"/>
                  <a:gd name="T1" fmla="*/ 161 h 162"/>
                  <a:gd name="T2" fmla="*/ 116 w 138"/>
                  <a:gd name="T3" fmla="*/ 125 h 162"/>
                  <a:gd name="T4" fmla="*/ 99 w 138"/>
                  <a:gd name="T5" fmla="*/ 85 h 162"/>
                  <a:gd name="T6" fmla="*/ 90 w 138"/>
                  <a:gd name="T7" fmla="*/ 68 h 162"/>
                  <a:gd name="T8" fmla="*/ 77 w 138"/>
                  <a:gd name="T9" fmla="*/ 48 h 162"/>
                  <a:gd name="T10" fmla="*/ 61 w 138"/>
                  <a:gd name="T11" fmla="*/ 27 h 162"/>
                  <a:gd name="T12" fmla="*/ 49 w 138"/>
                  <a:gd name="T13" fmla="*/ 13 h 162"/>
                  <a:gd name="T14" fmla="*/ 39 w 138"/>
                  <a:gd name="T15" fmla="*/ 7 h 162"/>
                  <a:gd name="T16" fmla="*/ 27 w 138"/>
                  <a:gd name="T17" fmla="*/ 2 h 162"/>
                  <a:gd name="T18" fmla="*/ 12 w 138"/>
                  <a:gd name="T19" fmla="*/ 0 h 162"/>
                  <a:gd name="T20" fmla="*/ 6 w 138"/>
                  <a:gd name="T21" fmla="*/ 4 h 162"/>
                  <a:gd name="T22" fmla="*/ 0 w 138"/>
                  <a:gd name="T23" fmla="*/ 14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8" name="Полилиния 65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>
                  <a:gd name="T0" fmla="*/ 287 w 427"/>
                  <a:gd name="T1" fmla="*/ 6 h 577"/>
                  <a:gd name="T2" fmla="*/ 275 w 427"/>
                  <a:gd name="T3" fmla="*/ 24 h 577"/>
                  <a:gd name="T4" fmla="*/ 181 w 427"/>
                  <a:gd name="T5" fmla="*/ 21 h 577"/>
                  <a:gd name="T6" fmla="*/ 218 w 427"/>
                  <a:gd name="T7" fmla="*/ 28 h 577"/>
                  <a:gd name="T8" fmla="*/ 259 w 427"/>
                  <a:gd name="T9" fmla="*/ 39 h 577"/>
                  <a:gd name="T10" fmla="*/ 169 w 427"/>
                  <a:gd name="T11" fmla="*/ 54 h 577"/>
                  <a:gd name="T12" fmla="*/ 238 w 427"/>
                  <a:gd name="T13" fmla="*/ 58 h 577"/>
                  <a:gd name="T14" fmla="*/ 245 w 427"/>
                  <a:gd name="T15" fmla="*/ 76 h 577"/>
                  <a:gd name="T16" fmla="*/ 43 w 427"/>
                  <a:gd name="T17" fmla="*/ 157 h 577"/>
                  <a:gd name="T18" fmla="*/ 230 w 427"/>
                  <a:gd name="T19" fmla="*/ 97 h 577"/>
                  <a:gd name="T20" fmla="*/ 190 w 427"/>
                  <a:gd name="T21" fmla="*/ 130 h 577"/>
                  <a:gd name="T22" fmla="*/ 215 w 427"/>
                  <a:gd name="T23" fmla="*/ 134 h 577"/>
                  <a:gd name="T24" fmla="*/ 181 w 427"/>
                  <a:gd name="T25" fmla="*/ 179 h 577"/>
                  <a:gd name="T26" fmla="*/ 106 w 427"/>
                  <a:gd name="T27" fmla="*/ 229 h 577"/>
                  <a:gd name="T28" fmla="*/ 190 w 427"/>
                  <a:gd name="T29" fmla="*/ 192 h 577"/>
                  <a:gd name="T30" fmla="*/ 121 w 427"/>
                  <a:gd name="T31" fmla="*/ 265 h 577"/>
                  <a:gd name="T32" fmla="*/ 184 w 427"/>
                  <a:gd name="T33" fmla="*/ 218 h 577"/>
                  <a:gd name="T34" fmla="*/ 199 w 427"/>
                  <a:gd name="T35" fmla="*/ 218 h 577"/>
                  <a:gd name="T36" fmla="*/ 174 w 427"/>
                  <a:gd name="T37" fmla="*/ 260 h 577"/>
                  <a:gd name="T38" fmla="*/ 195 w 427"/>
                  <a:gd name="T39" fmla="*/ 260 h 577"/>
                  <a:gd name="T40" fmla="*/ 155 w 427"/>
                  <a:gd name="T41" fmla="*/ 310 h 577"/>
                  <a:gd name="T42" fmla="*/ 177 w 427"/>
                  <a:gd name="T43" fmla="*/ 298 h 577"/>
                  <a:gd name="T44" fmla="*/ 158 w 427"/>
                  <a:gd name="T45" fmla="*/ 344 h 577"/>
                  <a:gd name="T46" fmla="*/ 174 w 427"/>
                  <a:gd name="T47" fmla="*/ 329 h 577"/>
                  <a:gd name="T48" fmla="*/ 193 w 427"/>
                  <a:gd name="T49" fmla="*/ 325 h 577"/>
                  <a:gd name="T50" fmla="*/ 181 w 427"/>
                  <a:gd name="T51" fmla="*/ 359 h 577"/>
                  <a:gd name="T52" fmla="*/ 141 w 427"/>
                  <a:gd name="T53" fmla="*/ 423 h 577"/>
                  <a:gd name="T54" fmla="*/ 193 w 427"/>
                  <a:gd name="T55" fmla="*/ 374 h 577"/>
                  <a:gd name="T56" fmla="*/ 204 w 427"/>
                  <a:gd name="T57" fmla="*/ 365 h 577"/>
                  <a:gd name="T58" fmla="*/ 202 w 427"/>
                  <a:gd name="T59" fmla="*/ 418 h 577"/>
                  <a:gd name="T60" fmla="*/ 218 w 427"/>
                  <a:gd name="T61" fmla="*/ 444 h 577"/>
                  <a:gd name="T62" fmla="*/ 225 w 427"/>
                  <a:gd name="T63" fmla="*/ 414 h 577"/>
                  <a:gd name="T64" fmla="*/ 376 w 427"/>
                  <a:gd name="T65" fmla="*/ 494 h 577"/>
                  <a:gd name="T66" fmla="*/ 238 w 427"/>
                  <a:gd name="T67" fmla="*/ 378 h 577"/>
                  <a:gd name="T68" fmla="*/ 268 w 427"/>
                  <a:gd name="T69" fmla="*/ 402 h 577"/>
                  <a:gd name="T70" fmla="*/ 228 w 427"/>
                  <a:gd name="T71" fmla="*/ 339 h 577"/>
                  <a:gd name="T72" fmla="*/ 394 w 427"/>
                  <a:gd name="T73" fmla="*/ 390 h 577"/>
                  <a:gd name="T74" fmla="*/ 228 w 427"/>
                  <a:gd name="T75" fmla="*/ 319 h 577"/>
                  <a:gd name="T76" fmla="*/ 251 w 427"/>
                  <a:gd name="T77" fmla="*/ 302 h 577"/>
                  <a:gd name="T78" fmla="*/ 232 w 427"/>
                  <a:gd name="T79" fmla="*/ 277 h 577"/>
                  <a:gd name="T80" fmla="*/ 259 w 427"/>
                  <a:gd name="T81" fmla="*/ 277 h 577"/>
                  <a:gd name="T82" fmla="*/ 333 w 427"/>
                  <a:gd name="T83" fmla="*/ 326 h 577"/>
                  <a:gd name="T84" fmla="*/ 262 w 427"/>
                  <a:gd name="T85" fmla="*/ 232 h 577"/>
                  <a:gd name="T86" fmla="*/ 248 w 427"/>
                  <a:gd name="T87" fmla="*/ 198 h 577"/>
                  <a:gd name="T88" fmla="*/ 268 w 427"/>
                  <a:gd name="T89" fmla="*/ 192 h 577"/>
                  <a:gd name="T90" fmla="*/ 264 w 427"/>
                  <a:gd name="T91" fmla="*/ 159 h 577"/>
                  <a:gd name="T92" fmla="*/ 273 w 427"/>
                  <a:gd name="T93" fmla="*/ 155 h 577"/>
                  <a:gd name="T94" fmla="*/ 324 w 427"/>
                  <a:gd name="T95" fmla="*/ 185 h 577"/>
                  <a:gd name="T96" fmla="*/ 284 w 427"/>
                  <a:gd name="T97" fmla="*/ 137 h 577"/>
                  <a:gd name="T98" fmla="*/ 287 w 427"/>
                  <a:gd name="T99" fmla="*/ 96 h 577"/>
                  <a:gd name="T100" fmla="*/ 284 w 427"/>
                  <a:gd name="T101" fmla="*/ 73 h 577"/>
                  <a:gd name="T102" fmla="*/ 327 w 427"/>
                  <a:gd name="T103" fmla="*/ 72 h 577"/>
                  <a:gd name="T104" fmla="*/ 317 w 427"/>
                  <a:gd name="T105" fmla="*/ 39 h 577"/>
                  <a:gd name="T106" fmla="*/ 336 w 427"/>
                  <a:gd name="T107" fmla="*/ 30 h 577"/>
                  <a:gd name="T108" fmla="*/ 330 w 427"/>
                  <a:gd name="T109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79" name="Полилиния 66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>
                  <a:gd name="T0" fmla="*/ 157 w 158"/>
                  <a:gd name="T1" fmla="*/ 94 h 263"/>
                  <a:gd name="T2" fmla="*/ 140 w 158"/>
                  <a:gd name="T3" fmla="*/ 9 h 263"/>
                  <a:gd name="T4" fmla="*/ 119 w 158"/>
                  <a:gd name="T5" fmla="*/ 1 h 263"/>
                  <a:gd name="T6" fmla="*/ 102 w 158"/>
                  <a:gd name="T7" fmla="*/ 0 h 263"/>
                  <a:gd name="T8" fmla="*/ 75 w 158"/>
                  <a:gd name="T9" fmla="*/ 3 h 263"/>
                  <a:gd name="T10" fmla="*/ 59 w 158"/>
                  <a:gd name="T11" fmla="*/ 13 h 263"/>
                  <a:gd name="T12" fmla="*/ 40 w 158"/>
                  <a:gd name="T13" fmla="*/ 26 h 263"/>
                  <a:gd name="T14" fmla="*/ 22 w 158"/>
                  <a:gd name="T15" fmla="*/ 49 h 263"/>
                  <a:gd name="T16" fmla="*/ 12 w 158"/>
                  <a:gd name="T17" fmla="*/ 82 h 263"/>
                  <a:gd name="T18" fmla="*/ 7 w 158"/>
                  <a:gd name="T19" fmla="*/ 110 h 263"/>
                  <a:gd name="T20" fmla="*/ 0 w 158"/>
                  <a:gd name="T21" fmla="*/ 149 h 263"/>
                  <a:gd name="T22" fmla="*/ 0 w 158"/>
                  <a:gd name="T23" fmla="*/ 174 h 263"/>
                  <a:gd name="T24" fmla="*/ 12 w 158"/>
                  <a:gd name="T25" fmla="*/ 209 h 263"/>
                  <a:gd name="T26" fmla="*/ 35 w 158"/>
                  <a:gd name="T27" fmla="*/ 238 h 263"/>
                  <a:gd name="T28" fmla="*/ 59 w 158"/>
                  <a:gd name="T29" fmla="*/ 262 h 263"/>
                  <a:gd name="T30" fmla="*/ 46 w 158"/>
                  <a:gd name="T31" fmla="*/ 226 h 263"/>
                  <a:gd name="T32" fmla="*/ 40 w 158"/>
                  <a:gd name="T33" fmla="*/ 193 h 263"/>
                  <a:gd name="T34" fmla="*/ 43 w 158"/>
                  <a:gd name="T35" fmla="*/ 158 h 263"/>
                  <a:gd name="T36" fmla="*/ 46 w 158"/>
                  <a:gd name="T37" fmla="*/ 128 h 263"/>
                  <a:gd name="T38" fmla="*/ 51 w 158"/>
                  <a:gd name="T39" fmla="*/ 97 h 263"/>
                  <a:gd name="T40" fmla="*/ 59 w 158"/>
                  <a:gd name="T41" fmla="*/ 70 h 263"/>
                  <a:gd name="T42" fmla="*/ 61 w 158"/>
                  <a:gd name="T43" fmla="*/ 49 h 263"/>
                  <a:gd name="T44" fmla="*/ 71 w 158"/>
                  <a:gd name="T45" fmla="*/ 27 h 263"/>
                  <a:gd name="T46" fmla="*/ 94 w 158"/>
                  <a:gd name="T47" fmla="*/ 10 h 263"/>
                  <a:gd name="T48" fmla="*/ 114 w 158"/>
                  <a:gd name="T49" fmla="*/ 11 h 263"/>
                  <a:gd name="T50" fmla="*/ 135 w 158"/>
                  <a:gd name="T51" fmla="*/ 59 h 263"/>
                  <a:gd name="T52" fmla="*/ 150 w 158"/>
                  <a:gd name="T53" fmla="*/ 70 h 263"/>
                  <a:gd name="T54" fmla="*/ 157 w 158"/>
                  <a:gd name="T55" fmla="*/ 94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80" name="Полилиния 67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>
                  <a:gd name="T0" fmla="*/ 3 w 176"/>
                  <a:gd name="T1" fmla="*/ 51 h 322"/>
                  <a:gd name="T2" fmla="*/ 40 w 176"/>
                  <a:gd name="T3" fmla="*/ 0 h 322"/>
                  <a:gd name="T4" fmla="*/ 63 w 176"/>
                  <a:gd name="T5" fmla="*/ 1 h 322"/>
                  <a:gd name="T6" fmla="*/ 83 w 176"/>
                  <a:gd name="T7" fmla="*/ 4 h 322"/>
                  <a:gd name="T8" fmla="*/ 99 w 176"/>
                  <a:gd name="T9" fmla="*/ 18 h 322"/>
                  <a:gd name="T10" fmla="*/ 139 w 176"/>
                  <a:gd name="T11" fmla="*/ 59 h 322"/>
                  <a:gd name="T12" fmla="*/ 152 w 176"/>
                  <a:gd name="T13" fmla="*/ 77 h 322"/>
                  <a:gd name="T14" fmla="*/ 161 w 176"/>
                  <a:gd name="T15" fmla="*/ 96 h 322"/>
                  <a:gd name="T16" fmla="*/ 171 w 176"/>
                  <a:gd name="T17" fmla="*/ 150 h 322"/>
                  <a:gd name="T18" fmla="*/ 175 w 176"/>
                  <a:gd name="T19" fmla="*/ 167 h 322"/>
                  <a:gd name="T20" fmla="*/ 171 w 176"/>
                  <a:gd name="T21" fmla="*/ 188 h 322"/>
                  <a:gd name="T22" fmla="*/ 164 w 176"/>
                  <a:gd name="T23" fmla="*/ 210 h 322"/>
                  <a:gd name="T24" fmla="*/ 148 w 176"/>
                  <a:gd name="T25" fmla="*/ 244 h 322"/>
                  <a:gd name="T26" fmla="*/ 136 w 176"/>
                  <a:gd name="T27" fmla="*/ 267 h 322"/>
                  <a:gd name="T28" fmla="*/ 115 w 176"/>
                  <a:gd name="T29" fmla="*/ 291 h 322"/>
                  <a:gd name="T30" fmla="*/ 76 w 176"/>
                  <a:gd name="T31" fmla="*/ 321 h 322"/>
                  <a:gd name="T32" fmla="*/ 96 w 176"/>
                  <a:gd name="T33" fmla="*/ 283 h 322"/>
                  <a:gd name="T34" fmla="*/ 113 w 176"/>
                  <a:gd name="T35" fmla="*/ 249 h 322"/>
                  <a:gd name="T36" fmla="*/ 123 w 176"/>
                  <a:gd name="T37" fmla="*/ 217 h 322"/>
                  <a:gd name="T38" fmla="*/ 118 w 176"/>
                  <a:gd name="T39" fmla="*/ 188 h 322"/>
                  <a:gd name="T40" fmla="*/ 115 w 176"/>
                  <a:gd name="T41" fmla="*/ 167 h 322"/>
                  <a:gd name="T42" fmla="*/ 123 w 176"/>
                  <a:gd name="T43" fmla="*/ 141 h 322"/>
                  <a:gd name="T44" fmla="*/ 126 w 176"/>
                  <a:gd name="T45" fmla="*/ 119 h 322"/>
                  <a:gd name="T46" fmla="*/ 109 w 176"/>
                  <a:gd name="T47" fmla="*/ 77 h 322"/>
                  <a:gd name="T48" fmla="*/ 106 w 176"/>
                  <a:gd name="T49" fmla="*/ 54 h 322"/>
                  <a:gd name="T50" fmla="*/ 92 w 176"/>
                  <a:gd name="T51" fmla="*/ 37 h 322"/>
                  <a:gd name="T52" fmla="*/ 63 w 176"/>
                  <a:gd name="T53" fmla="*/ 13 h 322"/>
                  <a:gd name="T54" fmla="*/ 49 w 176"/>
                  <a:gd name="T55" fmla="*/ 32 h 322"/>
                  <a:gd name="T56" fmla="*/ 0 w 176"/>
                  <a:gd name="T57" fmla="*/ 61 h 322"/>
                  <a:gd name="T58" fmla="*/ 3 w 176"/>
                  <a:gd name="T59" fmla="*/ 51 h 3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12" name="Группа 111"/>
            <p:cNvGrpSpPr>
              <a:grpSpLocks/>
            </p:cNvGrpSpPr>
            <p:nvPr/>
          </p:nvGrpSpPr>
          <p:grpSpPr bwMode="auto">
            <a:xfrm>
              <a:off x="10057193" y="5283200"/>
              <a:ext cx="2032000" cy="1581150"/>
              <a:chOff x="4495" y="3328"/>
              <a:chExt cx="1280" cy="996"/>
            </a:xfrm>
          </p:grpSpPr>
          <p:grpSp>
            <p:nvGrpSpPr>
              <p:cNvPr id="13" name="Группа 84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40" name="Полилиния 69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>
                    <a:gd name="T0" fmla="*/ 0 w 148"/>
                    <a:gd name="T1" fmla="*/ 229 h 230"/>
                    <a:gd name="T2" fmla="*/ 21 w 148"/>
                    <a:gd name="T3" fmla="*/ 177 h 230"/>
                    <a:gd name="T4" fmla="*/ 40 w 148"/>
                    <a:gd name="T5" fmla="*/ 121 h 230"/>
                    <a:gd name="T6" fmla="*/ 49 w 148"/>
                    <a:gd name="T7" fmla="*/ 96 h 230"/>
                    <a:gd name="T8" fmla="*/ 62 w 148"/>
                    <a:gd name="T9" fmla="*/ 68 h 230"/>
                    <a:gd name="T10" fmla="*/ 80 w 148"/>
                    <a:gd name="T11" fmla="*/ 37 h 230"/>
                    <a:gd name="T12" fmla="*/ 94 w 148"/>
                    <a:gd name="T13" fmla="*/ 18 h 230"/>
                    <a:gd name="T14" fmla="*/ 104 w 148"/>
                    <a:gd name="T15" fmla="*/ 9 h 230"/>
                    <a:gd name="T16" fmla="*/ 118 w 148"/>
                    <a:gd name="T17" fmla="*/ 2 h 230"/>
                    <a:gd name="T18" fmla="*/ 132 w 148"/>
                    <a:gd name="T19" fmla="*/ 0 h 230"/>
                    <a:gd name="T20" fmla="*/ 139 w 148"/>
                    <a:gd name="T21" fmla="*/ 6 h 230"/>
                    <a:gd name="T22" fmla="*/ 147 w 148"/>
                    <a:gd name="T23" fmla="*/ 21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1" name="Полилиния 70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>
                    <a:gd name="T0" fmla="*/ 116 w 117"/>
                    <a:gd name="T1" fmla="*/ 389 h 390"/>
                    <a:gd name="T2" fmla="*/ 93 w 117"/>
                    <a:gd name="T3" fmla="*/ 156 h 390"/>
                    <a:gd name="T4" fmla="*/ 75 w 117"/>
                    <a:gd name="T5" fmla="*/ 40 h 390"/>
                    <a:gd name="T6" fmla="*/ 69 w 117"/>
                    <a:gd name="T7" fmla="*/ 16 h 390"/>
                    <a:gd name="T8" fmla="*/ 60 w 117"/>
                    <a:gd name="T9" fmla="*/ 4 h 390"/>
                    <a:gd name="T10" fmla="*/ 43 w 117"/>
                    <a:gd name="T11" fmla="*/ 0 h 390"/>
                    <a:gd name="T12" fmla="*/ 28 w 117"/>
                    <a:gd name="T13" fmla="*/ 4 h 390"/>
                    <a:gd name="T14" fmla="*/ 13 w 117"/>
                    <a:gd name="T15" fmla="*/ 17 h 390"/>
                    <a:gd name="T16" fmla="*/ 0 w 117"/>
                    <a:gd name="T17" fmla="*/ 39 h 3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2" name="Полилиния 71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>
                    <a:gd name="T0" fmla="*/ 156 w 158"/>
                    <a:gd name="T1" fmla="*/ 987 h 988"/>
                    <a:gd name="T2" fmla="*/ 157 w 158"/>
                    <a:gd name="T3" fmla="*/ 844 h 988"/>
                    <a:gd name="T4" fmla="*/ 157 w 158"/>
                    <a:gd name="T5" fmla="*/ 778 h 988"/>
                    <a:gd name="T6" fmla="*/ 153 w 158"/>
                    <a:gd name="T7" fmla="*/ 732 h 988"/>
                    <a:gd name="T8" fmla="*/ 151 w 158"/>
                    <a:gd name="T9" fmla="*/ 676 h 988"/>
                    <a:gd name="T10" fmla="*/ 152 w 158"/>
                    <a:gd name="T11" fmla="*/ 618 h 988"/>
                    <a:gd name="T12" fmla="*/ 150 w 158"/>
                    <a:gd name="T13" fmla="*/ 569 h 988"/>
                    <a:gd name="T14" fmla="*/ 146 w 158"/>
                    <a:gd name="T15" fmla="*/ 526 h 988"/>
                    <a:gd name="T16" fmla="*/ 141 w 158"/>
                    <a:gd name="T17" fmla="*/ 448 h 988"/>
                    <a:gd name="T18" fmla="*/ 133 w 158"/>
                    <a:gd name="T19" fmla="*/ 363 h 988"/>
                    <a:gd name="T20" fmla="*/ 123 w 158"/>
                    <a:gd name="T21" fmla="*/ 277 h 988"/>
                    <a:gd name="T22" fmla="*/ 115 w 158"/>
                    <a:gd name="T23" fmla="*/ 185 h 988"/>
                    <a:gd name="T24" fmla="*/ 109 w 158"/>
                    <a:gd name="T25" fmla="*/ 131 h 988"/>
                    <a:gd name="T26" fmla="*/ 103 w 158"/>
                    <a:gd name="T27" fmla="*/ 109 h 988"/>
                    <a:gd name="T28" fmla="*/ 88 w 158"/>
                    <a:gd name="T29" fmla="*/ 72 h 988"/>
                    <a:gd name="T30" fmla="*/ 76 w 158"/>
                    <a:gd name="T31" fmla="*/ 45 h 988"/>
                    <a:gd name="T32" fmla="*/ 60 w 158"/>
                    <a:gd name="T33" fmla="*/ 23 h 988"/>
                    <a:gd name="T34" fmla="*/ 44 w 158"/>
                    <a:gd name="T35" fmla="*/ 5 h 988"/>
                    <a:gd name="T36" fmla="*/ 33 w 158"/>
                    <a:gd name="T37" fmla="*/ 0 h 988"/>
                    <a:gd name="T38" fmla="*/ 18 w 158"/>
                    <a:gd name="T39" fmla="*/ 0 h 988"/>
                    <a:gd name="T40" fmla="*/ 6 w 158"/>
                    <a:gd name="T41" fmla="*/ 5 h 988"/>
                    <a:gd name="T42" fmla="*/ 0 w 158"/>
                    <a:gd name="T43" fmla="*/ 16 h 9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3" name="Полилиния 72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>
                    <a:gd name="T0" fmla="*/ 162 w 163"/>
                    <a:gd name="T1" fmla="*/ 316 h 317"/>
                    <a:gd name="T2" fmla="*/ 138 w 163"/>
                    <a:gd name="T3" fmla="*/ 245 h 317"/>
                    <a:gd name="T4" fmla="*/ 117 w 163"/>
                    <a:gd name="T5" fmla="*/ 167 h 317"/>
                    <a:gd name="T6" fmla="*/ 106 w 163"/>
                    <a:gd name="T7" fmla="*/ 133 h 317"/>
                    <a:gd name="T8" fmla="*/ 92 w 163"/>
                    <a:gd name="T9" fmla="*/ 94 h 317"/>
                    <a:gd name="T10" fmla="*/ 72 w 163"/>
                    <a:gd name="T11" fmla="*/ 52 h 317"/>
                    <a:gd name="T12" fmla="*/ 57 w 163"/>
                    <a:gd name="T13" fmla="*/ 26 h 317"/>
                    <a:gd name="T14" fmla="*/ 46 w 163"/>
                    <a:gd name="T15" fmla="*/ 14 h 317"/>
                    <a:gd name="T16" fmla="*/ 32 w 163"/>
                    <a:gd name="T17" fmla="*/ 4 h 317"/>
                    <a:gd name="T18" fmla="*/ 15 w 163"/>
                    <a:gd name="T19" fmla="*/ 0 h 317"/>
                    <a:gd name="T20" fmla="*/ 8 w 163"/>
                    <a:gd name="T21" fmla="*/ 9 h 317"/>
                    <a:gd name="T22" fmla="*/ 0 w 163"/>
                    <a:gd name="T23" fmla="*/ 28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4" name="Полилиния 73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>
                    <a:gd name="T0" fmla="*/ 156 w 157"/>
                    <a:gd name="T1" fmla="*/ 346 h 347"/>
                    <a:gd name="T2" fmla="*/ 133 w 157"/>
                    <a:gd name="T3" fmla="*/ 313 h 347"/>
                    <a:gd name="T4" fmla="*/ 123 w 157"/>
                    <a:gd name="T5" fmla="*/ 292 h 347"/>
                    <a:gd name="T6" fmla="*/ 117 w 157"/>
                    <a:gd name="T7" fmla="*/ 275 h 347"/>
                    <a:gd name="T8" fmla="*/ 82 w 157"/>
                    <a:gd name="T9" fmla="*/ 116 h 347"/>
                    <a:gd name="T10" fmla="*/ 64 w 157"/>
                    <a:gd name="T11" fmla="*/ 65 h 347"/>
                    <a:gd name="T12" fmla="*/ 50 w 157"/>
                    <a:gd name="T13" fmla="*/ 32 h 347"/>
                    <a:gd name="T14" fmla="*/ 39 w 157"/>
                    <a:gd name="T15" fmla="*/ 17 h 347"/>
                    <a:gd name="T16" fmla="*/ 27 w 157"/>
                    <a:gd name="T17" fmla="*/ 4 h 347"/>
                    <a:gd name="T18" fmla="*/ 13 w 157"/>
                    <a:gd name="T19" fmla="*/ 0 h 347"/>
                    <a:gd name="T20" fmla="*/ 4 w 157"/>
                    <a:gd name="T21" fmla="*/ 3 h 347"/>
                    <a:gd name="T22" fmla="*/ 0 w 157"/>
                    <a:gd name="T23" fmla="*/ 23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5" name="Полилиния 74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>
                    <a:gd name="T0" fmla="*/ 339 w 340"/>
                    <a:gd name="T1" fmla="*/ 525 h 526"/>
                    <a:gd name="T2" fmla="*/ 329 w 340"/>
                    <a:gd name="T3" fmla="*/ 483 h 526"/>
                    <a:gd name="T4" fmla="*/ 222 w 340"/>
                    <a:gd name="T5" fmla="*/ 198 h 526"/>
                    <a:gd name="T6" fmla="*/ 175 w 340"/>
                    <a:gd name="T7" fmla="*/ 110 h 526"/>
                    <a:gd name="T8" fmla="*/ 161 w 340"/>
                    <a:gd name="T9" fmla="*/ 80 h 526"/>
                    <a:gd name="T10" fmla="*/ 143 w 340"/>
                    <a:gd name="T11" fmla="*/ 47 h 526"/>
                    <a:gd name="T12" fmla="*/ 121 w 340"/>
                    <a:gd name="T13" fmla="*/ 23 h 526"/>
                    <a:gd name="T14" fmla="*/ 102 w 340"/>
                    <a:gd name="T15" fmla="*/ 9 h 526"/>
                    <a:gd name="T16" fmla="*/ 77 w 340"/>
                    <a:gd name="T17" fmla="*/ 0 h 526"/>
                    <a:gd name="T18" fmla="*/ 53 w 340"/>
                    <a:gd name="T19" fmla="*/ 0 h 526"/>
                    <a:gd name="T20" fmla="*/ 35 w 340"/>
                    <a:gd name="T21" fmla="*/ 9 h 526"/>
                    <a:gd name="T22" fmla="*/ 0 w 340"/>
                    <a:gd name="T23" fmla="*/ 58 h 5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6" name="Полилиния 75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>
                    <a:gd name="T0" fmla="*/ 0 w 338"/>
                    <a:gd name="T1" fmla="*/ 869 h 870"/>
                    <a:gd name="T2" fmla="*/ 89 w 338"/>
                    <a:gd name="T3" fmla="*/ 622 h 870"/>
                    <a:gd name="T4" fmla="*/ 137 w 338"/>
                    <a:gd name="T5" fmla="*/ 499 h 870"/>
                    <a:gd name="T6" fmla="*/ 179 w 338"/>
                    <a:gd name="T7" fmla="*/ 381 h 870"/>
                    <a:gd name="T8" fmla="*/ 205 w 338"/>
                    <a:gd name="T9" fmla="*/ 299 h 870"/>
                    <a:gd name="T10" fmla="*/ 217 w 338"/>
                    <a:gd name="T11" fmla="*/ 256 h 870"/>
                    <a:gd name="T12" fmla="*/ 225 w 338"/>
                    <a:gd name="T13" fmla="*/ 209 h 870"/>
                    <a:gd name="T14" fmla="*/ 235 w 338"/>
                    <a:gd name="T15" fmla="*/ 166 h 870"/>
                    <a:gd name="T16" fmla="*/ 251 w 338"/>
                    <a:gd name="T17" fmla="*/ 114 h 870"/>
                    <a:gd name="T18" fmla="*/ 269 w 338"/>
                    <a:gd name="T19" fmla="*/ 68 h 870"/>
                    <a:gd name="T20" fmla="*/ 292 w 338"/>
                    <a:gd name="T21" fmla="*/ 27 h 870"/>
                    <a:gd name="T22" fmla="*/ 309 w 338"/>
                    <a:gd name="T23" fmla="*/ 2 h 870"/>
                    <a:gd name="T24" fmla="*/ 320 w 338"/>
                    <a:gd name="T25" fmla="*/ 0 h 870"/>
                    <a:gd name="T26" fmla="*/ 331 w 338"/>
                    <a:gd name="T27" fmla="*/ 12 h 870"/>
                    <a:gd name="T28" fmla="*/ 337 w 338"/>
                    <a:gd name="T29" fmla="*/ 58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7" name="Полилиния 76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>
                    <a:gd name="T0" fmla="*/ 0 w 248"/>
                    <a:gd name="T1" fmla="*/ 298 h 299"/>
                    <a:gd name="T2" fmla="*/ 46 w 248"/>
                    <a:gd name="T3" fmla="*/ 233 h 299"/>
                    <a:gd name="T4" fmla="*/ 75 w 248"/>
                    <a:gd name="T5" fmla="*/ 159 h 299"/>
                    <a:gd name="T6" fmla="*/ 90 w 248"/>
                    <a:gd name="T7" fmla="*/ 126 h 299"/>
                    <a:gd name="T8" fmla="*/ 111 w 248"/>
                    <a:gd name="T9" fmla="*/ 87 h 299"/>
                    <a:gd name="T10" fmla="*/ 140 w 248"/>
                    <a:gd name="T11" fmla="*/ 47 h 299"/>
                    <a:gd name="T12" fmla="*/ 161 w 248"/>
                    <a:gd name="T13" fmla="*/ 23 h 299"/>
                    <a:gd name="T14" fmla="*/ 176 w 248"/>
                    <a:gd name="T15" fmla="*/ 11 h 299"/>
                    <a:gd name="T16" fmla="*/ 199 w 248"/>
                    <a:gd name="T17" fmla="*/ 1 h 299"/>
                    <a:gd name="T18" fmla="*/ 223 w 248"/>
                    <a:gd name="T19" fmla="*/ 0 h 299"/>
                    <a:gd name="T20" fmla="*/ 233 w 248"/>
                    <a:gd name="T21" fmla="*/ 14 h 299"/>
                    <a:gd name="T22" fmla="*/ 247 w 248"/>
                    <a:gd name="T23" fmla="*/ 36 h 2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8" name="Полилиния 77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>
                    <a:gd name="T0" fmla="*/ 0 w 119"/>
                    <a:gd name="T1" fmla="*/ 0 h 146"/>
                    <a:gd name="T2" fmla="*/ 19 w 119"/>
                    <a:gd name="T3" fmla="*/ 9 h 146"/>
                    <a:gd name="T4" fmla="*/ 44 w 119"/>
                    <a:gd name="T5" fmla="*/ 19 h 146"/>
                    <a:gd name="T6" fmla="*/ 65 w 119"/>
                    <a:gd name="T7" fmla="*/ 40 h 146"/>
                    <a:gd name="T8" fmla="*/ 85 w 119"/>
                    <a:gd name="T9" fmla="*/ 57 h 146"/>
                    <a:gd name="T10" fmla="*/ 101 w 119"/>
                    <a:gd name="T11" fmla="*/ 75 h 146"/>
                    <a:gd name="T12" fmla="*/ 109 w 119"/>
                    <a:gd name="T13" fmla="*/ 91 h 146"/>
                    <a:gd name="T14" fmla="*/ 115 w 119"/>
                    <a:gd name="T15" fmla="*/ 105 h 146"/>
                    <a:gd name="T16" fmla="*/ 118 w 119"/>
                    <a:gd name="T17" fmla="*/ 125 h 146"/>
                    <a:gd name="T18" fmla="*/ 118 w 119"/>
                    <a:gd name="T19" fmla="*/ 14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49" name="Полилиния 78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>
                    <a:gd name="T0" fmla="*/ 0 w 100"/>
                    <a:gd name="T1" fmla="*/ 573 h 574"/>
                    <a:gd name="T2" fmla="*/ 0 w 100"/>
                    <a:gd name="T3" fmla="*/ 519 h 574"/>
                    <a:gd name="T4" fmla="*/ 0 w 100"/>
                    <a:gd name="T5" fmla="*/ 479 h 574"/>
                    <a:gd name="T6" fmla="*/ 2 w 100"/>
                    <a:gd name="T7" fmla="*/ 450 h 574"/>
                    <a:gd name="T8" fmla="*/ 3 w 100"/>
                    <a:gd name="T9" fmla="*/ 416 h 574"/>
                    <a:gd name="T10" fmla="*/ 3 w 100"/>
                    <a:gd name="T11" fmla="*/ 380 h 574"/>
                    <a:gd name="T12" fmla="*/ 4 w 100"/>
                    <a:gd name="T13" fmla="*/ 351 h 574"/>
                    <a:gd name="T14" fmla="*/ 6 w 100"/>
                    <a:gd name="T15" fmla="*/ 323 h 574"/>
                    <a:gd name="T16" fmla="*/ 9 w 100"/>
                    <a:gd name="T17" fmla="*/ 276 h 574"/>
                    <a:gd name="T18" fmla="*/ 14 w 100"/>
                    <a:gd name="T19" fmla="*/ 223 h 574"/>
                    <a:gd name="T20" fmla="*/ 21 w 100"/>
                    <a:gd name="T21" fmla="*/ 170 h 574"/>
                    <a:gd name="T22" fmla="*/ 26 w 100"/>
                    <a:gd name="T23" fmla="*/ 114 h 574"/>
                    <a:gd name="T24" fmla="*/ 30 w 100"/>
                    <a:gd name="T25" fmla="*/ 80 h 574"/>
                    <a:gd name="T26" fmla="*/ 33 w 100"/>
                    <a:gd name="T27" fmla="*/ 67 h 574"/>
                    <a:gd name="T28" fmla="*/ 42 w 100"/>
                    <a:gd name="T29" fmla="*/ 44 h 574"/>
                    <a:gd name="T30" fmla="*/ 51 w 100"/>
                    <a:gd name="T31" fmla="*/ 28 h 574"/>
                    <a:gd name="T32" fmla="*/ 61 w 100"/>
                    <a:gd name="T33" fmla="*/ 14 h 574"/>
                    <a:gd name="T34" fmla="*/ 71 w 100"/>
                    <a:gd name="T35" fmla="*/ 3 h 574"/>
                    <a:gd name="T36" fmla="*/ 77 w 100"/>
                    <a:gd name="T37" fmla="*/ 0 h 574"/>
                    <a:gd name="T38" fmla="*/ 87 w 100"/>
                    <a:gd name="T39" fmla="*/ 0 h 574"/>
                    <a:gd name="T40" fmla="*/ 95 w 100"/>
                    <a:gd name="T41" fmla="*/ 4 h 574"/>
                    <a:gd name="T42" fmla="*/ 99 w 100"/>
                    <a:gd name="T43" fmla="*/ 9 h 5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0" name="Полилиния 79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>
                    <a:gd name="T0" fmla="*/ 123 w 124"/>
                    <a:gd name="T1" fmla="*/ 160 h 161"/>
                    <a:gd name="T2" fmla="*/ 104 w 124"/>
                    <a:gd name="T3" fmla="*/ 124 h 161"/>
                    <a:gd name="T4" fmla="*/ 89 w 124"/>
                    <a:gd name="T5" fmla="*/ 84 h 161"/>
                    <a:gd name="T6" fmla="*/ 81 w 124"/>
                    <a:gd name="T7" fmla="*/ 67 h 161"/>
                    <a:gd name="T8" fmla="*/ 70 w 124"/>
                    <a:gd name="T9" fmla="*/ 47 h 161"/>
                    <a:gd name="T10" fmla="*/ 55 w 124"/>
                    <a:gd name="T11" fmla="*/ 26 h 161"/>
                    <a:gd name="T12" fmla="*/ 44 w 124"/>
                    <a:gd name="T13" fmla="*/ 13 h 161"/>
                    <a:gd name="T14" fmla="*/ 35 w 124"/>
                    <a:gd name="T15" fmla="*/ 7 h 161"/>
                    <a:gd name="T16" fmla="*/ 24 w 124"/>
                    <a:gd name="T17" fmla="*/ 1 h 161"/>
                    <a:gd name="T18" fmla="*/ 11 w 124"/>
                    <a:gd name="T19" fmla="*/ 0 h 161"/>
                    <a:gd name="T20" fmla="*/ 5 w 124"/>
                    <a:gd name="T21" fmla="*/ 4 h 161"/>
                    <a:gd name="T22" fmla="*/ 0 w 124"/>
                    <a:gd name="T23" fmla="*/ 14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1" name="Полилиния 80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>
                    <a:gd name="T0" fmla="*/ 82 w 84"/>
                    <a:gd name="T1" fmla="*/ 399 h 400"/>
                    <a:gd name="T2" fmla="*/ 83 w 84"/>
                    <a:gd name="T3" fmla="*/ 361 h 400"/>
                    <a:gd name="T4" fmla="*/ 83 w 84"/>
                    <a:gd name="T5" fmla="*/ 333 h 400"/>
                    <a:gd name="T6" fmla="*/ 81 w 84"/>
                    <a:gd name="T7" fmla="*/ 314 h 400"/>
                    <a:gd name="T8" fmla="*/ 80 w 84"/>
                    <a:gd name="T9" fmla="*/ 289 h 400"/>
                    <a:gd name="T10" fmla="*/ 80 w 84"/>
                    <a:gd name="T11" fmla="*/ 264 h 400"/>
                    <a:gd name="T12" fmla="*/ 79 w 84"/>
                    <a:gd name="T13" fmla="*/ 244 h 400"/>
                    <a:gd name="T14" fmla="*/ 77 w 84"/>
                    <a:gd name="T15" fmla="*/ 225 h 400"/>
                    <a:gd name="T16" fmla="*/ 74 w 84"/>
                    <a:gd name="T17" fmla="*/ 191 h 400"/>
                    <a:gd name="T18" fmla="*/ 70 w 84"/>
                    <a:gd name="T19" fmla="*/ 155 h 400"/>
                    <a:gd name="T20" fmla="*/ 65 w 84"/>
                    <a:gd name="T21" fmla="*/ 119 h 400"/>
                    <a:gd name="T22" fmla="*/ 61 w 84"/>
                    <a:gd name="T23" fmla="*/ 79 h 400"/>
                    <a:gd name="T24" fmla="*/ 57 w 84"/>
                    <a:gd name="T25" fmla="*/ 55 h 400"/>
                    <a:gd name="T26" fmla="*/ 54 w 84"/>
                    <a:gd name="T27" fmla="*/ 46 h 400"/>
                    <a:gd name="T28" fmla="*/ 47 w 84"/>
                    <a:gd name="T29" fmla="*/ 31 h 400"/>
                    <a:gd name="T30" fmla="*/ 39 w 84"/>
                    <a:gd name="T31" fmla="*/ 19 h 400"/>
                    <a:gd name="T32" fmla="*/ 31 w 84"/>
                    <a:gd name="T33" fmla="*/ 10 h 400"/>
                    <a:gd name="T34" fmla="*/ 23 w 84"/>
                    <a:gd name="T35" fmla="*/ 2 h 400"/>
                    <a:gd name="T36" fmla="*/ 17 w 84"/>
                    <a:gd name="T37" fmla="*/ 0 h 400"/>
                    <a:gd name="T38" fmla="*/ 9 w 84"/>
                    <a:gd name="T39" fmla="*/ 0 h 400"/>
                    <a:gd name="T40" fmla="*/ 2 w 84"/>
                    <a:gd name="T41" fmla="*/ 3 h 400"/>
                    <a:gd name="T42" fmla="*/ 0 w 84"/>
                    <a:gd name="T43" fmla="*/ 6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2" name="Полилиния 81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>
                    <a:gd name="T0" fmla="*/ 0 w 131"/>
                    <a:gd name="T1" fmla="*/ 150 h 151"/>
                    <a:gd name="T2" fmla="*/ 19 w 131"/>
                    <a:gd name="T3" fmla="*/ 135 h 151"/>
                    <a:gd name="T4" fmla="*/ 26 w 131"/>
                    <a:gd name="T5" fmla="*/ 126 h 151"/>
                    <a:gd name="T6" fmla="*/ 32 w 131"/>
                    <a:gd name="T7" fmla="*/ 119 h 151"/>
                    <a:gd name="T8" fmla="*/ 60 w 131"/>
                    <a:gd name="T9" fmla="*/ 50 h 151"/>
                    <a:gd name="T10" fmla="*/ 76 w 131"/>
                    <a:gd name="T11" fmla="*/ 28 h 151"/>
                    <a:gd name="T12" fmla="*/ 87 w 131"/>
                    <a:gd name="T13" fmla="*/ 14 h 151"/>
                    <a:gd name="T14" fmla="*/ 96 w 131"/>
                    <a:gd name="T15" fmla="*/ 7 h 151"/>
                    <a:gd name="T16" fmla="*/ 107 w 131"/>
                    <a:gd name="T17" fmla="*/ 2 h 151"/>
                    <a:gd name="T18" fmla="*/ 118 w 131"/>
                    <a:gd name="T19" fmla="*/ 0 h 151"/>
                    <a:gd name="T20" fmla="*/ 125 w 131"/>
                    <a:gd name="T21" fmla="*/ 1 h 151"/>
                    <a:gd name="T22" fmla="*/ 130 w 131"/>
                    <a:gd name="T23" fmla="*/ 9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3" name="Полилиния 82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>
                    <a:gd name="T0" fmla="*/ 303 w 304"/>
                    <a:gd name="T1" fmla="*/ 524 h 525"/>
                    <a:gd name="T2" fmla="*/ 292 w 304"/>
                    <a:gd name="T3" fmla="*/ 462 h 525"/>
                    <a:gd name="T4" fmla="*/ 278 w 304"/>
                    <a:gd name="T5" fmla="*/ 396 h 525"/>
                    <a:gd name="T6" fmla="*/ 266 w 304"/>
                    <a:gd name="T7" fmla="*/ 344 h 525"/>
                    <a:gd name="T8" fmla="*/ 253 w 304"/>
                    <a:gd name="T9" fmla="*/ 297 h 525"/>
                    <a:gd name="T10" fmla="*/ 236 w 304"/>
                    <a:gd name="T11" fmla="*/ 257 h 525"/>
                    <a:gd name="T12" fmla="*/ 220 w 304"/>
                    <a:gd name="T13" fmla="*/ 213 h 525"/>
                    <a:gd name="T14" fmla="*/ 197 w 304"/>
                    <a:gd name="T15" fmla="*/ 176 h 525"/>
                    <a:gd name="T16" fmla="*/ 148 w 304"/>
                    <a:gd name="T17" fmla="*/ 102 h 525"/>
                    <a:gd name="T18" fmla="*/ 134 w 304"/>
                    <a:gd name="T19" fmla="*/ 80 h 525"/>
                    <a:gd name="T20" fmla="*/ 124 w 304"/>
                    <a:gd name="T21" fmla="*/ 70 h 525"/>
                    <a:gd name="T22" fmla="*/ 100 w 304"/>
                    <a:gd name="T23" fmla="*/ 42 h 525"/>
                    <a:gd name="T24" fmla="*/ 87 w 304"/>
                    <a:gd name="T25" fmla="*/ 28 h 525"/>
                    <a:gd name="T26" fmla="*/ 71 w 304"/>
                    <a:gd name="T27" fmla="*/ 18 h 525"/>
                    <a:gd name="T28" fmla="*/ 47 w 304"/>
                    <a:gd name="T29" fmla="*/ 6 h 525"/>
                    <a:gd name="T30" fmla="*/ 30 w 304"/>
                    <a:gd name="T31" fmla="*/ 0 h 525"/>
                    <a:gd name="T32" fmla="*/ 18 w 304"/>
                    <a:gd name="T33" fmla="*/ 0 h 525"/>
                    <a:gd name="T34" fmla="*/ 7 w 304"/>
                    <a:gd name="T35" fmla="*/ 3 h 525"/>
                    <a:gd name="T36" fmla="*/ 0 w 304"/>
                    <a:gd name="T37" fmla="*/ 10 h 5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  <p:sp>
              <p:nvSpPr>
                <p:cNvPr id="54" name="Полилиния 83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>
                    <a:gd name="T0" fmla="*/ 125 w 126"/>
                    <a:gd name="T1" fmla="*/ 431 h 432"/>
                    <a:gd name="T2" fmla="*/ 57 w 126"/>
                    <a:gd name="T3" fmla="*/ 16 h 432"/>
                    <a:gd name="T4" fmla="*/ 52 w 126"/>
                    <a:gd name="T5" fmla="*/ 10 h 432"/>
                    <a:gd name="T6" fmla="*/ 45 w 126"/>
                    <a:gd name="T7" fmla="*/ 3 h 432"/>
                    <a:gd name="T8" fmla="*/ 38 w 126"/>
                    <a:gd name="T9" fmla="*/ 1 h 432"/>
                    <a:gd name="T10" fmla="*/ 27 w 126"/>
                    <a:gd name="T11" fmla="*/ 0 h 432"/>
                    <a:gd name="T12" fmla="*/ 19 w 126"/>
                    <a:gd name="T13" fmla="*/ 1 h 432"/>
                    <a:gd name="T14" fmla="*/ 12 w 126"/>
                    <a:gd name="T15" fmla="*/ 6 h 432"/>
                    <a:gd name="T16" fmla="*/ 4 w 126"/>
                    <a:gd name="T17" fmla="*/ 14 h 432"/>
                    <a:gd name="T18" fmla="*/ 0 w 126"/>
                    <a:gd name="T19" fmla="*/ 27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/>
                <a:lstStyle/>
                <a:p>
                  <a:pPr rtl="0"/>
                  <a:endParaRPr lang="ru-RU" noProof="0" dirty="0"/>
                </a:p>
              </p:txBody>
            </p:sp>
          </p:grpSp>
          <p:sp>
            <p:nvSpPr>
              <p:cNvPr id="14" name="Полилиния 85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>
                  <a:gd name="T0" fmla="*/ 45 w 46"/>
                  <a:gd name="T1" fmla="*/ 0 h 270"/>
                  <a:gd name="T2" fmla="*/ 28 w 46"/>
                  <a:gd name="T3" fmla="*/ 17 h 270"/>
                  <a:gd name="T4" fmla="*/ 19 w 46"/>
                  <a:gd name="T5" fmla="*/ 51 h 270"/>
                  <a:gd name="T6" fmla="*/ 9 w 46"/>
                  <a:gd name="T7" fmla="*/ 96 h 270"/>
                  <a:gd name="T8" fmla="*/ 0 w 46"/>
                  <a:gd name="T9" fmla="*/ 153 h 270"/>
                  <a:gd name="T10" fmla="*/ 0 w 46"/>
                  <a:gd name="T11" fmla="*/ 215 h 270"/>
                  <a:gd name="T12" fmla="*/ 5 w 46"/>
                  <a:gd name="T13" fmla="*/ 269 h 270"/>
                  <a:gd name="T14" fmla="*/ 9 w 46"/>
                  <a:gd name="T15" fmla="*/ 269 h 270"/>
                  <a:gd name="T16" fmla="*/ 5 w 46"/>
                  <a:gd name="T17" fmla="*/ 215 h 270"/>
                  <a:gd name="T18" fmla="*/ 5 w 46"/>
                  <a:gd name="T19" fmla="*/ 169 h 270"/>
                  <a:gd name="T20" fmla="*/ 14 w 46"/>
                  <a:gd name="T21" fmla="*/ 121 h 270"/>
                  <a:gd name="T22" fmla="*/ 28 w 46"/>
                  <a:gd name="T23" fmla="*/ 71 h 270"/>
                  <a:gd name="T24" fmla="*/ 44 w 46"/>
                  <a:gd name="T25" fmla="*/ 7 h 270"/>
                  <a:gd name="T26" fmla="*/ 45 w 46"/>
                  <a:gd name="T27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5" name="Полилиния 86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>
                  <a:gd name="T0" fmla="*/ 14 w 72"/>
                  <a:gd name="T1" fmla="*/ 0 h 278"/>
                  <a:gd name="T2" fmla="*/ 28 w 72"/>
                  <a:gd name="T3" fmla="*/ 21 h 278"/>
                  <a:gd name="T4" fmla="*/ 42 w 72"/>
                  <a:gd name="T5" fmla="*/ 55 h 278"/>
                  <a:gd name="T6" fmla="*/ 56 w 72"/>
                  <a:gd name="T7" fmla="*/ 101 h 278"/>
                  <a:gd name="T8" fmla="*/ 71 w 72"/>
                  <a:gd name="T9" fmla="*/ 159 h 278"/>
                  <a:gd name="T10" fmla="*/ 71 w 72"/>
                  <a:gd name="T11" fmla="*/ 222 h 278"/>
                  <a:gd name="T12" fmla="*/ 64 w 72"/>
                  <a:gd name="T13" fmla="*/ 277 h 278"/>
                  <a:gd name="T14" fmla="*/ 56 w 72"/>
                  <a:gd name="T15" fmla="*/ 277 h 278"/>
                  <a:gd name="T16" fmla="*/ 64 w 72"/>
                  <a:gd name="T17" fmla="*/ 222 h 278"/>
                  <a:gd name="T18" fmla="*/ 64 w 72"/>
                  <a:gd name="T19" fmla="*/ 176 h 278"/>
                  <a:gd name="T20" fmla="*/ 49 w 72"/>
                  <a:gd name="T21" fmla="*/ 125 h 278"/>
                  <a:gd name="T22" fmla="*/ 28 w 72"/>
                  <a:gd name="T23" fmla="*/ 75 h 278"/>
                  <a:gd name="T24" fmla="*/ 0 w 72"/>
                  <a:gd name="T25" fmla="*/ 13 h 278"/>
                  <a:gd name="T26" fmla="*/ 14 w 72"/>
                  <a:gd name="T27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6" name="Полилиния 87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>
                  <a:gd name="T0" fmla="*/ 114 w 196"/>
                  <a:gd name="T1" fmla="*/ 8 h 332"/>
                  <a:gd name="T2" fmla="*/ 97 w 196"/>
                  <a:gd name="T3" fmla="*/ 21 h 332"/>
                  <a:gd name="T4" fmla="*/ 61 w 196"/>
                  <a:gd name="T5" fmla="*/ 35 h 332"/>
                  <a:gd name="T6" fmla="*/ 75 w 196"/>
                  <a:gd name="T7" fmla="*/ 32 h 332"/>
                  <a:gd name="T8" fmla="*/ 80 w 196"/>
                  <a:gd name="T9" fmla="*/ 41 h 332"/>
                  <a:gd name="T10" fmla="*/ 75 w 196"/>
                  <a:gd name="T11" fmla="*/ 48 h 332"/>
                  <a:gd name="T12" fmla="*/ 55 w 196"/>
                  <a:gd name="T13" fmla="*/ 64 h 332"/>
                  <a:gd name="T14" fmla="*/ 55 w 196"/>
                  <a:gd name="T15" fmla="*/ 68 h 332"/>
                  <a:gd name="T16" fmla="*/ 69 w 196"/>
                  <a:gd name="T17" fmla="*/ 68 h 332"/>
                  <a:gd name="T18" fmla="*/ 64 w 196"/>
                  <a:gd name="T19" fmla="*/ 73 h 332"/>
                  <a:gd name="T20" fmla="*/ 55 w 196"/>
                  <a:gd name="T21" fmla="*/ 89 h 332"/>
                  <a:gd name="T22" fmla="*/ 64 w 196"/>
                  <a:gd name="T23" fmla="*/ 86 h 332"/>
                  <a:gd name="T24" fmla="*/ 67 w 196"/>
                  <a:gd name="T25" fmla="*/ 97 h 332"/>
                  <a:gd name="T26" fmla="*/ 19 w 196"/>
                  <a:gd name="T27" fmla="*/ 124 h 332"/>
                  <a:gd name="T28" fmla="*/ 50 w 196"/>
                  <a:gd name="T29" fmla="*/ 116 h 332"/>
                  <a:gd name="T30" fmla="*/ 38 w 196"/>
                  <a:gd name="T31" fmla="*/ 132 h 332"/>
                  <a:gd name="T32" fmla="*/ 25 w 196"/>
                  <a:gd name="T33" fmla="*/ 135 h 332"/>
                  <a:gd name="T34" fmla="*/ 58 w 196"/>
                  <a:gd name="T35" fmla="*/ 116 h 332"/>
                  <a:gd name="T36" fmla="*/ 67 w 196"/>
                  <a:gd name="T37" fmla="*/ 124 h 332"/>
                  <a:gd name="T38" fmla="*/ 41 w 196"/>
                  <a:gd name="T39" fmla="*/ 149 h 332"/>
                  <a:gd name="T40" fmla="*/ 22 w 196"/>
                  <a:gd name="T41" fmla="*/ 165 h 332"/>
                  <a:gd name="T42" fmla="*/ 45 w 196"/>
                  <a:gd name="T43" fmla="*/ 155 h 332"/>
                  <a:gd name="T44" fmla="*/ 52 w 196"/>
                  <a:gd name="T45" fmla="*/ 162 h 332"/>
                  <a:gd name="T46" fmla="*/ 41 w 196"/>
                  <a:gd name="T47" fmla="*/ 181 h 332"/>
                  <a:gd name="T48" fmla="*/ 25 w 196"/>
                  <a:gd name="T49" fmla="*/ 193 h 332"/>
                  <a:gd name="T50" fmla="*/ 30 w 196"/>
                  <a:gd name="T51" fmla="*/ 198 h 332"/>
                  <a:gd name="T52" fmla="*/ 33 w 196"/>
                  <a:gd name="T53" fmla="*/ 206 h 332"/>
                  <a:gd name="T54" fmla="*/ 30 w 196"/>
                  <a:gd name="T55" fmla="*/ 208 h 332"/>
                  <a:gd name="T56" fmla="*/ 27 w 196"/>
                  <a:gd name="T57" fmla="*/ 217 h 332"/>
                  <a:gd name="T58" fmla="*/ 30 w 196"/>
                  <a:gd name="T59" fmla="*/ 225 h 332"/>
                  <a:gd name="T60" fmla="*/ 5 w 196"/>
                  <a:gd name="T61" fmla="*/ 257 h 332"/>
                  <a:gd name="T62" fmla="*/ 36 w 196"/>
                  <a:gd name="T63" fmla="*/ 238 h 332"/>
                  <a:gd name="T64" fmla="*/ 64 w 196"/>
                  <a:gd name="T65" fmla="*/ 331 h 332"/>
                  <a:gd name="T66" fmla="*/ 41 w 196"/>
                  <a:gd name="T67" fmla="*/ 249 h 332"/>
                  <a:gd name="T68" fmla="*/ 55 w 196"/>
                  <a:gd name="T69" fmla="*/ 227 h 332"/>
                  <a:gd name="T70" fmla="*/ 58 w 196"/>
                  <a:gd name="T71" fmla="*/ 217 h 332"/>
                  <a:gd name="T72" fmla="*/ 67 w 196"/>
                  <a:gd name="T73" fmla="*/ 236 h 332"/>
                  <a:gd name="T74" fmla="*/ 64 w 196"/>
                  <a:gd name="T75" fmla="*/ 200 h 332"/>
                  <a:gd name="T76" fmla="*/ 83 w 196"/>
                  <a:gd name="T77" fmla="*/ 246 h 332"/>
                  <a:gd name="T78" fmla="*/ 92 w 196"/>
                  <a:gd name="T79" fmla="*/ 249 h 332"/>
                  <a:gd name="T80" fmla="*/ 69 w 196"/>
                  <a:gd name="T81" fmla="*/ 217 h 332"/>
                  <a:gd name="T82" fmla="*/ 75 w 196"/>
                  <a:gd name="T83" fmla="*/ 179 h 332"/>
                  <a:gd name="T84" fmla="*/ 134 w 196"/>
                  <a:gd name="T85" fmla="*/ 287 h 332"/>
                  <a:gd name="T86" fmla="*/ 80 w 196"/>
                  <a:gd name="T87" fmla="*/ 187 h 332"/>
                  <a:gd name="T88" fmla="*/ 86 w 196"/>
                  <a:gd name="T89" fmla="*/ 143 h 332"/>
                  <a:gd name="T90" fmla="*/ 114 w 196"/>
                  <a:gd name="T91" fmla="*/ 206 h 332"/>
                  <a:gd name="T92" fmla="*/ 94 w 196"/>
                  <a:gd name="T93" fmla="*/ 146 h 332"/>
                  <a:gd name="T94" fmla="*/ 119 w 196"/>
                  <a:gd name="T95" fmla="*/ 238 h 332"/>
                  <a:gd name="T96" fmla="*/ 97 w 196"/>
                  <a:gd name="T97" fmla="*/ 116 h 332"/>
                  <a:gd name="T98" fmla="*/ 102 w 196"/>
                  <a:gd name="T99" fmla="*/ 86 h 332"/>
                  <a:gd name="T100" fmla="*/ 136 w 196"/>
                  <a:gd name="T101" fmla="*/ 137 h 332"/>
                  <a:gd name="T102" fmla="*/ 136 w 196"/>
                  <a:gd name="T103" fmla="*/ 137 h 332"/>
                  <a:gd name="T104" fmla="*/ 111 w 196"/>
                  <a:gd name="T105" fmla="*/ 92 h 332"/>
                  <a:gd name="T106" fmla="*/ 114 w 196"/>
                  <a:gd name="T107" fmla="*/ 68 h 332"/>
                  <a:gd name="T108" fmla="*/ 122 w 196"/>
                  <a:gd name="T109" fmla="*/ 79 h 332"/>
                  <a:gd name="T110" fmla="*/ 195 w 196"/>
                  <a:gd name="T111" fmla="*/ 127 h 332"/>
                  <a:gd name="T112" fmla="*/ 119 w 196"/>
                  <a:gd name="T113" fmla="*/ 70 h 332"/>
                  <a:gd name="T114" fmla="*/ 134 w 196"/>
                  <a:gd name="T115" fmla="*/ 64 h 332"/>
                  <a:gd name="T116" fmla="*/ 178 w 196"/>
                  <a:gd name="T117" fmla="*/ 119 h 332"/>
                  <a:gd name="T118" fmla="*/ 128 w 196"/>
                  <a:gd name="T119" fmla="*/ 32 h 332"/>
                  <a:gd name="T120" fmla="*/ 125 w 196"/>
                  <a:gd name="T121" fmla="*/ 16 h 332"/>
                  <a:gd name="T122" fmla="*/ 139 w 196"/>
                  <a:gd name="T123" fmla="*/ 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7" name="Полилиния 88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>
                  <a:gd name="T0" fmla="*/ 121 w 122"/>
                  <a:gd name="T1" fmla="*/ 103 h 289"/>
                  <a:gd name="T2" fmla="*/ 108 w 122"/>
                  <a:gd name="T3" fmla="*/ 10 h 289"/>
                  <a:gd name="T4" fmla="*/ 92 w 122"/>
                  <a:gd name="T5" fmla="*/ 1 h 289"/>
                  <a:gd name="T6" fmla="*/ 79 w 122"/>
                  <a:gd name="T7" fmla="*/ 0 h 289"/>
                  <a:gd name="T8" fmla="*/ 58 w 122"/>
                  <a:gd name="T9" fmla="*/ 4 h 289"/>
                  <a:gd name="T10" fmla="*/ 45 w 122"/>
                  <a:gd name="T11" fmla="*/ 14 h 289"/>
                  <a:gd name="T12" fmla="*/ 31 w 122"/>
                  <a:gd name="T13" fmla="*/ 28 h 289"/>
                  <a:gd name="T14" fmla="*/ 17 w 122"/>
                  <a:gd name="T15" fmla="*/ 54 h 289"/>
                  <a:gd name="T16" fmla="*/ 9 w 122"/>
                  <a:gd name="T17" fmla="*/ 90 h 289"/>
                  <a:gd name="T18" fmla="*/ 5 w 122"/>
                  <a:gd name="T19" fmla="*/ 121 h 289"/>
                  <a:gd name="T20" fmla="*/ 0 w 122"/>
                  <a:gd name="T21" fmla="*/ 164 h 289"/>
                  <a:gd name="T22" fmla="*/ 0 w 122"/>
                  <a:gd name="T23" fmla="*/ 192 h 289"/>
                  <a:gd name="T24" fmla="*/ 9 w 122"/>
                  <a:gd name="T25" fmla="*/ 230 h 289"/>
                  <a:gd name="T26" fmla="*/ 27 w 122"/>
                  <a:gd name="T27" fmla="*/ 262 h 289"/>
                  <a:gd name="T28" fmla="*/ 45 w 122"/>
                  <a:gd name="T29" fmla="*/ 288 h 289"/>
                  <a:gd name="T30" fmla="*/ 35 w 122"/>
                  <a:gd name="T31" fmla="*/ 249 h 289"/>
                  <a:gd name="T32" fmla="*/ 31 w 122"/>
                  <a:gd name="T33" fmla="*/ 212 h 289"/>
                  <a:gd name="T34" fmla="*/ 33 w 122"/>
                  <a:gd name="T35" fmla="*/ 174 h 289"/>
                  <a:gd name="T36" fmla="*/ 35 w 122"/>
                  <a:gd name="T37" fmla="*/ 141 h 289"/>
                  <a:gd name="T38" fmla="*/ 39 w 122"/>
                  <a:gd name="T39" fmla="*/ 107 h 289"/>
                  <a:gd name="T40" fmla="*/ 45 w 122"/>
                  <a:gd name="T41" fmla="*/ 76 h 289"/>
                  <a:gd name="T42" fmla="*/ 47 w 122"/>
                  <a:gd name="T43" fmla="*/ 53 h 289"/>
                  <a:gd name="T44" fmla="*/ 55 w 122"/>
                  <a:gd name="T45" fmla="*/ 30 h 289"/>
                  <a:gd name="T46" fmla="*/ 73 w 122"/>
                  <a:gd name="T47" fmla="*/ 11 h 289"/>
                  <a:gd name="T48" fmla="*/ 88 w 122"/>
                  <a:gd name="T49" fmla="*/ 13 h 289"/>
                  <a:gd name="T50" fmla="*/ 103 w 122"/>
                  <a:gd name="T51" fmla="*/ 65 h 289"/>
                  <a:gd name="T52" fmla="*/ 116 w 122"/>
                  <a:gd name="T53" fmla="*/ 76 h 289"/>
                  <a:gd name="T54" fmla="*/ 121 w 122"/>
                  <a:gd name="T55" fmla="*/ 103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8" name="Полилиния 89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>
                  <a:gd name="T0" fmla="*/ 178 w 266"/>
                  <a:gd name="T1" fmla="*/ 6 h 590"/>
                  <a:gd name="T2" fmla="*/ 171 w 266"/>
                  <a:gd name="T3" fmla="*/ 25 h 590"/>
                  <a:gd name="T4" fmla="*/ 112 w 266"/>
                  <a:gd name="T5" fmla="*/ 21 h 590"/>
                  <a:gd name="T6" fmla="*/ 135 w 266"/>
                  <a:gd name="T7" fmla="*/ 29 h 590"/>
                  <a:gd name="T8" fmla="*/ 161 w 266"/>
                  <a:gd name="T9" fmla="*/ 40 h 590"/>
                  <a:gd name="T10" fmla="*/ 105 w 266"/>
                  <a:gd name="T11" fmla="*/ 55 h 590"/>
                  <a:gd name="T12" fmla="*/ 148 w 266"/>
                  <a:gd name="T13" fmla="*/ 60 h 590"/>
                  <a:gd name="T14" fmla="*/ 152 w 266"/>
                  <a:gd name="T15" fmla="*/ 77 h 590"/>
                  <a:gd name="T16" fmla="*/ 26 w 266"/>
                  <a:gd name="T17" fmla="*/ 160 h 590"/>
                  <a:gd name="T18" fmla="*/ 143 w 266"/>
                  <a:gd name="T19" fmla="*/ 100 h 590"/>
                  <a:gd name="T20" fmla="*/ 118 w 266"/>
                  <a:gd name="T21" fmla="*/ 134 h 590"/>
                  <a:gd name="T22" fmla="*/ 134 w 266"/>
                  <a:gd name="T23" fmla="*/ 137 h 590"/>
                  <a:gd name="T24" fmla="*/ 112 w 266"/>
                  <a:gd name="T25" fmla="*/ 184 h 590"/>
                  <a:gd name="T26" fmla="*/ 66 w 266"/>
                  <a:gd name="T27" fmla="*/ 234 h 590"/>
                  <a:gd name="T28" fmla="*/ 118 w 266"/>
                  <a:gd name="T29" fmla="*/ 197 h 590"/>
                  <a:gd name="T30" fmla="*/ 75 w 266"/>
                  <a:gd name="T31" fmla="*/ 271 h 590"/>
                  <a:gd name="T32" fmla="*/ 115 w 266"/>
                  <a:gd name="T33" fmla="*/ 223 h 590"/>
                  <a:gd name="T34" fmla="*/ 124 w 266"/>
                  <a:gd name="T35" fmla="*/ 223 h 590"/>
                  <a:gd name="T36" fmla="*/ 108 w 266"/>
                  <a:gd name="T37" fmla="*/ 266 h 590"/>
                  <a:gd name="T38" fmla="*/ 121 w 266"/>
                  <a:gd name="T39" fmla="*/ 266 h 590"/>
                  <a:gd name="T40" fmla="*/ 97 w 266"/>
                  <a:gd name="T41" fmla="*/ 317 h 590"/>
                  <a:gd name="T42" fmla="*/ 111 w 266"/>
                  <a:gd name="T43" fmla="*/ 304 h 590"/>
                  <a:gd name="T44" fmla="*/ 98 w 266"/>
                  <a:gd name="T45" fmla="*/ 352 h 590"/>
                  <a:gd name="T46" fmla="*/ 108 w 266"/>
                  <a:gd name="T47" fmla="*/ 336 h 590"/>
                  <a:gd name="T48" fmla="*/ 120 w 266"/>
                  <a:gd name="T49" fmla="*/ 331 h 590"/>
                  <a:gd name="T50" fmla="*/ 112 w 266"/>
                  <a:gd name="T51" fmla="*/ 367 h 590"/>
                  <a:gd name="T52" fmla="*/ 88 w 266"/>
                  <a:gd name="T53" fmla="*/ 432 h 590"/>
                  <a:gd name="T54" fmla="*/ 120 w 266"/>
                  <a:gd name="T55" fmla="*/ 382 h 590"/>
                  <a:gd name="T56" fmla="*/ 127 w 266"/>
                  <a:gd name="T57" fmla="*/ 373 h 590"/>
                  <a:gd name="T58" fmla="*/ 125 w 266"/>
                  <a:gd name="T59" fmla="*/ 427 h 590"/>
                  <a:gd name="T60" fmla="*/ 135 w 266"/>
                  <a:gd name="T61" fmla="*/ 454 h 590"/>
                  <a:gd name="T62" fmla="*/ 139 w 266"/>
                  <a:gd name="T63" fmla="*/ 424 h 590"/>
                  <a:gd name="T64" fmla="*/ 234 w 266"/>
                  <a:gd name="T65" fmla="*/ 504 h 590"/>
                  <a:gd name="T66" fmla="*/ 148 w 266"/>
                  <a:gd name="T67" fmla="*/ 387 h 590"/>
                  <a:gd name="T68" fmla="*/ 167 w 266"/>
                  <a:gd name="T69" fmla="*/ 412 h 590"/>
                  <a:gd name="T70" fmla="*/ 141 w 266"/>
                  <a:gd name="T71" fmla="*/ 346 h 590"/>
                  <a:gd name="T72" fmla="*/ 245 w 266"/>
                  <a:gd name="T73" fmla="*/ 398 h 590"/>
                  <a:gd name="T74" fmla="*/ 141 w 266"/>
                  <a:gd name="T75" fmla="*/ 327 h 590"/>
                  <a:gd name="T76" fmla="*/ 156 w 266"/>
                  <a:gd name="T77" fmla="*/ 310 h 590"/>
                  <a:gd name="T78" fmla="*/ 144 w 266"/>
                  <a:gd name="T79" fmla="*/ 283 h 590"/>
                  <a:gd name="T80" fmla="*/ 161 w 266"/>
                  <a:gd name="T81" fmla="*/ 283 h 590"/>
                  <a:gd name="T82" fmla="*/ 208 w 266"/>
                  <a:gd name="T83" fmla="*/ 333 h 590"/>
                  <a:gd name="T84" fmla="*/ 162 w 266"/>
                  <a:gd name="T85" fmla="*/ 238 h 590"/>
                  <a:gd name="T86" fmla="*/ 153 w 266"/>
                  <a:gd name="T87" fmla="*/ 202 h 590"/>
                  <a:gd name="T88" fmla="*/ 167 w 266"/>
                  <a:gd name="T89" fmla="*/ 196 h 590"/>
                  <a:gd name="T90" fmla="*/ 164 w 266"/>
                  <a:gd name="T91" fmla="*/ 163 h 590"/>
                  <a:gd name="T92" fmla="*/ 170 w 266"/>
                  <a:gd name="T93" fmla="*/ 158 h 590"/>
                  <a:gd name="T94" fmla="*/ 201 w 266"/>
                  <a:gd name="T95" fmla="*/ 189 h 590"/>
                  <a:gd name="T96" fmla="*/ 176 w 266"/>
                  <a:gd name="T97" fmla="*/ 140 h 590"/>
                  <a:gd name="T98" fmla="*/ 178 w 266"/>
                  <a:gd name="T99" fmla="*/ 98 h 590"/>
                  <a:gd name="T100" fmla="*/ 176 w 266"/>
                  <a:gd name="T101" fmla="*/ 75 h 590"/>
                  <a:gd name="T102" fmla="*/ 204 w 266"/>
                  <a:gd name="T103" fmla="*/ 74 h 590"/>
                  <a:gd name="T104" fmla="*/ 197 w 266"/>
                  <a:gd name="T105" fmla="*/ 40 h 590"/>
                  <a:gd name="T106" fmla="*/ 209 w 266"/>
                  <a:gd name="T107" fmla="*/ 32 h 590"/>
                  <a:gd name="T108" fmla="*/ 205 w 266"/>
                  <a:gd name="T109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19" name="Полилиния 90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>
                  <a:gd name="T0" fmla="*/ 2 w 112"/>
                  <a:gd name="T1" fmla="*/ 52 h 329"/>
                  <a:gd name="T2" fmla="*/ 25 w 112"/>
                  <a:gd name="T3" fmla="*/ 0 h 329"/>
                  <a:gd name="T4" fmla="*/ 40 w 112"/>
                  <a:gd name="T5" fmla="*/ 1 h 329"/>
                  <a:gd name="T6" fmla="*/ 53 w 112"/>
                  <a:gd name="T7" fmla="*/ 4 h 329"/>
                  <a:gd name="T8" fmla="*/ 62 w 112"/>
                  <a:gd name="T9" fmla="*/ 18 h 329"/>
                  <a:gd name="T10" fmla="*/ 87 w 112"/>
                  <a:gd name="T11" fmla="*/ 60 h 329"/>
                  <a:gd name="T12" fmla="*/ 96 w 112"/>
                  <a:gd name="T13" fmla="*/ 79 h 329"/>
                  <a:gd name="T14" fmla="*/ 102 w 112"/>
                  <a:gd name="T15" fmla="*/ 98 h 329"/>
                  <a:gd name="T16" fmla="*/ 108 w 112"/>
                  <a:gd name="T17" fmla="*/ 154 h 329"/>
                  <a:gd name="T18" fmla="*/ 111 w 112"/>
                  <a:gd name="T19" fmla="*/ 170 h 329"/>
                  <a:gd name="T20" fmla="*/ 108 w 112"/>
                  <a:gd name="T21" fmla="*/ 192 h 329"/>
                  <a:gd name="T22" fmla="*/ 104 w 112"/>
                  <a:gd name="T23" fmla="*/ 215 h 329"/>
                  <a:gd name="T24" fmla="*/ 94 w 112"/>
                  <a:gd name="T25" fmla="*/ 250 h 329"/>
                  <a:gd name="T26" fmla="*/ 86 w 112"/>
                  <a:gd name="T27" fmla="*/ 272 h 329"/>
                  <a:gd name="T28" fmla="*/ 73 w 112"/>
                  <a:gd name="T29" fmla="*/ 297 h 329"/>
                  <a:gd name="T30" fmla="*/ 48 w 112"/>
                  <a:gd name="T31" fmla="*/ 328 h 329"/>
                  <a:gd name="T32" fmla="*/ 61 w 112"/>
                  <a:gd name="T33" fmla="*/ 290 h 329"/>
                  <a:gd name="T34" fmla="*/ 72 w 112"/>
                  <a:gd name="T35" fmla="*/ 254 h 329"/>
                  <a:gd name="T36" fmla="*/ 77 w 112"/>
                  <a:gd name="T37" fmla="*/ 222 h 329"/>
                  <a:gd name="T38" fmla="*/ 75 w 112"/>
                  <a:gd name="T39" fmla="*/ 192 h 329"/>
                  <a:gd name="T40" fmla="*/ 73 w 112"/>
                  <a:gd name="T41" fmla="*/ 170 h 329"/>
                  <a:gd name="T42" fmla="*/ 77 w 112"/>
                  <a:gd name="T43" fmla="*/ 144 h 329"/>
                  <a:gd name="T44" fmla="*/ 80 w 112"/>
                  <a:gd name="T45" fmla="*/ 122 h 329"/>
                  <a:gd name="T46" fmla="*/ 69 w 112"/>
                  <a:gd name="T47" fmla="*/ 79 h 329"/>
                  <a:gd name="T48" fmla="*/ 67 w 112"/>
                  <a:gd name="T49" fmla="*/ 56 h 329"/>
                  <a:gd name="T50" fmla="*/ 58 w 112"/>
                  <a:gd name="T51" fmla="*/ 37 h 329"/>
                  <a:gd name="T52" fmla="*/ 40 w 112"/>
                  <a:gd name="T53" fmla="*/ 14 h 329"/>
                  <a:gd name="T54" fmla="*/ 31 w 112"/>
                  <a:gd name="T55" fmla="*/ 32 h 329"/>
                  <a:gd name="T56" fmla="*/ 0 w 112"/>
                  <a:gd name="T57" fmla="*/ 62 h 329"/>
                  <a:gd name="T58" fmla="*/ 2 w 112"/>
                  <a:gd name="T59" fmla="*/ 52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0" name="Полилиния 91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>
                  <a:gd name="T0" fmla="*/ 35 w 46"/>
                  <a:gd name="T1" fmla="*/ 0 h 336"/>
                  <a:gd name="T2" fmla="*/ 32 w 46"/>
                  <a:gd name="T3" fmla="*/ 6 h 336"/>
                  <a:gd name="T4" fmla="*/ 18 w 46"/>
                  <a:gd name="T5" fmla="*/ 66 h 336"/>
                  <a:gd name="T6" fmla="*/ 9 w 46"/>
                  <a:gd name="T7" fmla="*/ 122 h 336"/>
                  <a:gd name="T8" fmla="*/ 0 w 46"/>
                  <a:gd name="T9" fmla="*/ 192 h 336"/>
                  <a:gd name="T10" fmla="*/ 0 w 46"/>
                  <a:gd name="T11" fmla="*/ 268 h 336"/>
                  <a:gd name="T12" fmla="*/ 4 w 46"/>
                  <a:gd name="T13" fmla="*/ 335 h 336"/>
                  <a:gd name="T14" fmla="*/ 9 w 46"/>
                  <a:gd name="T15" fmla="*/ 335 h 336"/>
                  <a:gd name="T16" fmla="*/ 4 w 46"/>
                  <a:gd name="T17" fmla="*/ 268 h 336"/>
                  <a:gd name="T18" fmla="*/ 4 w 46"/>
                  <a:gd name="T19" fmla="*/ 212 h 336"/>
                  <a:gd name="T20" fmla="*/ 13 w 46"/>
                  <a:gd name="T21" fmla="*/ 151 h 336"/>
                  <a:gd name="T22" fmla="*/ 26 w 46"/>
                  <a:gd name="T23" fmla="*/ 91 h 336"/>
                  <a:gd name="T24" fmla="*/ 45 w 46"/>
                  <a:gd name="T25" fmla="*/ 14 h 336"/>
                  <a:gd name="T26" fmla="*/ 35 w 46"/>
                  <a:gd name="T2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1" name="Полилиния 92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>
                  <a:gd name="T0" fmla="*/ 8 w 41"/>
                  <a:gd name="T1" fmla="*/ 0 h 203"/>
                  <a:gd name="T2" fmla="*/ 16 w 41"/>
                  <a:gd name="T3" fmla="*/ 14 h 203"/>
                  <a:gd name="T4" fmla="*/ 23 w 41"/>
                  <a:gd name="T5" fmla="*/ 39 h 203"/>
                  <a:gd name="T6" fmla="*/ 31 w 41"/>
                  <a:gd name="T7" fmla="*/ 73 h 203"/>
                  <a:gd name="T8" fmla="*/ 40 w 41"/>
                  <a:gd name="T9" fmla="*/ 116 h 203"/>
                  <a:gd name="T10" fmla="*/ 40 w 41"/>
                  <a:gd name="T11" fmla="*/ 161 h 203"/>
                  <a:gd name="T12" fmla="*/ 35 w 41"/>
                  <a:gd name="T13" fmla="*/ 202 h 203"/>
                  <a:gd name="T14" fmla="*/ 31 w 41"/>
                  <a:gd name="T15" fmla="*/ 202 h 203"/>
                  <a:gd name="T16" fmla="*/ 35 w 41"/>
                  <a:gd name="T17" fmla="*/ 161 h 203"/>
                  <a:gd name="T18" fmla="*/ 35 w 41"/>
                  <a:gd name="T19" fmla="*/ 128 h 203"/>
                  <a:gd name="T20" fmla="*/ 27 w 41"/>
                  <a:gd name="T21" fmla="*/ 91 h 203"/>
                  <a:gd name="T22" fmla="*/ 16 w 41"/>
                  <a:gd name="T23" fmla="*/ 55 h 203"/>
                  <a:gd name="T24" fmla="*/ 0 w 41"/>
                  <a:gd name="T25" fmla="*/ 9 h 203"/>
                  <a:gd name="T26" fmla="*/ 8 w 41"/>
                  <a:gd name="T27" fmla="*/ 0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2" name="Полилиния 93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>
                  <a:gd name="T0" fmla="*/ 68 w 71"/>
                  <a:gd name="T1" fmla="*/ 31 h 202"/>
                  <a:gd name="T2" fmla="*/ 53 w 71"/>
                  <a:gd name="T3" fmla="*/ 0 h 202"/>
                  <a:gd name="T4" fmla="*/ 44 w 71"/>
                  <a:gd name="T5" fmla="*/ 0 h 202"/>
                  <a:gd name="T6" fmla="*/ 36 w 71"/>
                  <a:gd name="T7" fmla="*/ 2 h 202"/>
                  <a:gd name="T8" fmla="*/ 30 w 71"/>
                  <a:gd name="T9" fmla="*/ 10 h 202"/>
                  <a:gd name="T10" fmla="*/ 14 w 71"/>
                  <a:gd name="T11" fmla="*/ 37 h 202"/>
                  <a:gd name="T12" fmla="*/ 8 w 71"/>
                  <a:gd name="T13" fmla="*/ 48 h 202"/>
                  <a:gd name="T14" fmla="*/ 5 w 71"/>
                  <a:gd name="T15" fmla="*/ 60 h 202"/>
                  <a:gd name="T16" fmla="*/ 0 w 71"/>
                  <a:gd name="T17" fmla="*/ 94 h 202"/>
                  <a:gd name="T18" fmla="*/ 0 w 71"/>
                  <a:gd name="T19" fmla="*/ 104 h 202"/>
                  <a:gd name="T20" fmla="*/ 0 w 71"/>
                  <a:gd name="T21" fmla="*/ 117 h 202"/>
                  <a:gd name="T22" fmla="*/ 4 w 71"/>
                  <a:gd name="T23" fmla="*/ 131 h 202"/>
                  <a:gd name="T24" fmla="*/ 9 w 71"/>
                  <a:gd name="T25" fmla="*/ 153 h 202"/>
                  <a:gd name="T26" fmla="*/ 15 w 71"/>
                  <a:gd name="T27" fmla="*/ 167 h 202"/>
                  <a:gd name="T28" fmla="*/ 23 w 71"/>
                  <a:gd name="T29" fmla="*/ 182 h 202"/>
                  <a:gd name="T30" fmla="*/ 39 w 71"/>
                  <a:gd name="T31" fmla="*/ 201 h 202"/>
                  <a:gd name="T32" fmla="*/ 31 w 71"/>
                  <a:gd name="T33" fmla="*/ 177 h 202"/>
                  <a:gd name="T34" fmla="*/ 24 w 71"/>
                  <a:gd name="T35" fmla="*/ 156 h 202"/>
                  <a:gd name="T36" fmla="*/ 21 w 71"/>
                  <a:gd name="T37" fmla="*/ 136 h 202"/>
                  <a:gd name="T38" fmla="*/ 22 w 71"/>
                  <a:gd name="T39" fmla="*/ 117 h 202"/>
                  <a:gd name="T40" fmla="*/ 23 w 71"/>
                  <a:gd name="T41" fmla="*/ 104 h 202"/>
                  <a:gd name="T42" fmla="*/ 21 w 71"/>
                  <a:gd name="T43" fmla="*/ 88 h 202"/>
                  <a:gd name="T44" fmla="*/ 19 w 71"/>
                  <a:gd name="T45" fmla="*/ 74 h 202"/>
                  <a:gd name="T46" fmla="*/ 25 w 71"/>
                  <a:gd name="T47" fmla="*/ 48 h 202"/>
                  <a:gd name="T48" fmla="*/ 27 w 71"/>
                  <a:gd name="T49" fmla="*/ 34 h 202"/>
                  <a:gd name="T50" fmla="*/ 32 w 71"/>
                  <a:gd name="T51" fmla="*/ 23 h 202"/>
                  <a:gd name="T52" fmla="*/ 44 w 71"/>
                  <a:gd name="T53" fmla="*/ 8 h 202"/>
                  <a:gd name="T54" fmla="*/ 50 w 71"/>
                  <a:gd name="T55" fmla="*/ 19 h 202"/>
                  <a:gd name="T56" fmla="*/ 70 w 71"/>
                  <a:gd name="T57" fmla="*/ 37 h 202"/>
                  <a:gd name="T58" fmla="*/ 68 w 71"/>
                  <a:gd name="T59" fmla="*/ 31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3" name="Полилиния 94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>
                  <a:gd name="T0" fmla="*/ 56 w 172"/>
                  <a:gd name="T1" fmla="*/ 4 h 364"/>
                  <a:gd name="T2" fmla="*/ 60 w 172"/>
                  <a:gd name="T3" fmla="*/ 15 h 364"/>
                  <a:gd name="T4" fmla="*/ 98 w 172"/>
                  <a:gd name="T5" fmla="*/ 13 h 364"/>
                  <a:gd name="T6" fmla="*/ 83 w 172"/>
                  <a:gd name="T7" fmla="*/ 18 h 364"/>
                  <a:gd name="T8" fmla="*/ 67 w 172"/>
                  <a:gd name="T9" fmla="*/ 24 h 364"/>
                  <a:gd name="T10" fmla="*/ 103 w 172"/>
                  <a:gd name="T11" fmla="*/ 33 h 364"/>
                  <a:gd name="T12" fmla="*/ 75 w 172"/>
                  <a:gd name="T13" fmla="*/ 37 h 364"/>
                  <a:gd name="T14" fmla="*/ 72 w 172"/>
                  <a:gd name="T15" fmla="*/ 47 h 364"/>
                  <a:gd name="T16" fmla="*/ 153 w 172"/>
                  <a:gd name="T17" fmla="*/ 98 h 364"/>
                  <a:gd name="T18" fmla="*/ 79 w 172"/>
                  <a:gd name="T19" fmla="*/ 61 h 364"/>
                  <a:gd name="T20" fmla="*/ 95 w 172"/>
                  <a:gd name="T21" fmla="*/ 83 h 364"/>
                  <a:gd name="T22" fmla="*/ 84 w 172"/>
                  <a:gd name="T23" fmla="*/ 84 h 364"/>
                  <a:gd name="T24" fmla="*/ 98 w 172"/>
                  <a:gd name="T25" fmla="*/ 113 h 364"/>
                  <a:gd name="T26" fmla="*/ 128 w 172"/>
                  <a:gd name="T27" fmla="*/ 144 h 364"/>
                  <a:gd name="T28" fmla="*/ 95 w 172"/>
                  <a:gd name="T29" fmla="*/ 121 h 364"/>
                  <a:gd name="T30" fmla="*/ 123 w 172"/>
                  <a:gd name="T31" fmla="*/ 167 h 364"/>
                  <a:gd name="T32" fmla="*/ 97 w 172"/>
                  <a:gd name="T33" fmla="*/ 137 h 364"/>
                  <a:gd name="T34" fmla="*/ 91 w 172"/>
                  <a:gd name="T35" fmla="*/ 137 h 364"/>
                  <a:gd name="T36" fmla="*/ 100 w 172"/>
                  <a:gd name="T37" fmla="*/ 164 h 364"/>
                  <a:gd name="T38" fmla="*/ 92 w 172"/>
                  <a:gd name="T39" fmla="*/ 164 h 364"/>
                  <a:gd name="T40" fmla="*/ 109 w 172"/>
                  <a:gd name="T41" fmla="*/ 195 h 364"/>
                  <a:gd name="T42" fmla="*/ 99 w 172"/>
                  <a:gd name="T43" fmla="*/ 187 h 364"/>
                  <a:gd name="T44" fmla="*/ 107 w 172"/>
                  <a:gd name="T45" fmla="*/ 217 h 364"/>
                  <a:gd name="T46" fmla="*/ 100 w 172"/>
                  <a:gd name="T47" fmla="*/ 207 h 364"/>
                  <a:gd name="T48" fmla="*/ 93 w 172"/>
                  <a:gd name="T49" fmla="*/ 204 h 364"/>
                  <a:gd name="T50" fmla="*/ 98 w 172"/>
                  <a:gd name="T51" fmla="*/ 226 h 364"/>
                  <a:gd name="T52" fmla="*/ 114 w 172"/>
                  <a:gd name="T53" fmla="*/ 265 h 364"/>
                  <a:gd name="T54" fmla="*/ 93 w 172"/>
                  <a:gd name="T55" fmla="*/ 235 h 364"/>
                  <a:gd name="T56" fmla="*/ 88 w 172"/>
                  <a:gd name="T57" fmla="*/ 230 h 364"/>
                  <a:gd name="T58" fmla="*/ 90 w 172"/>
                  <a:gd name="T59" fmla="*/ 263 h 364"/>
                  <a:gd name="T60" fmla="*/ 83 w 172"/>
                  <a:gd name="T61" fmla="*/ 279 h 364"/>
                  <a:gd name="T62" fmla="*/ 80 w 172"/>
                  <a:gd name="T63" fmla="*/ 260 h 364"/>
                  <a:gd name="T64" fmla="*/ 19 w 172"/>
                  <a:gd name="T65" fmla="*/ 311 h 364"/>
                  <a:gd name="T66" fmla="*/ 75 w 172"/>
                  <a:gd name="T67" fmla="*/ 238 h 364"/>
                  <a:gd name="T68" fmla="*/ 64 w 172"/>
                  <a:gd name="T69" fmla="*/ 254 h 364"/>
                  <a:gd name="T70" fmla="*/ 80 w 172"/>
                  <a:gd name="T71" fmla="*/ 214 h 364"/>
                  <a:gd name="T72" fmla="*/ 12 w 172"/>
                  <a:gd name="T73" fmla="*/ 245 h 364"/>
                  <a:gd name="T74" fmla="*/ 80 w 172"/>
                  <a:gd name="T75" fmla="*/ 200 h 364"/>
                  <a:gd name="T76" fmla="*/ 71 w 172"/>
                  <a:gd name="T77" fmla="*/ 190 h 364"/>
                  <a:gd name="T78" fmla="*/ 77 w 172"/>
                  <a:gd name="T79" fmla="*/ 174 h 364"/>
                  <a:gd name="T80" fmla="*/ 67 w 172"/>
                  <a:gd name="T81" fmla="*/ 174 h 364"/>
                  <a:gd name="T82" fmla="*/ 37 w 172"/>
                  <a:gd name="T83" fmla="*/ 205 h 364"/>
                  <a:gd name="T84" fmla="*/ 66 w 172"/>
                  <a:gd name="T85" fmla="*/ 146 h 364"/>
                  <a:gd name="T86" fmla="*/ 71 w 172"/>
                  <a:gd name="T87" fmla="*/ 125 h 364"/>
                  <a:gd name="T88" fmla="*/ 64 w 172"/>
                  <a:gd name="T89" fmla="*/ 121 h 364"/>
                  <a:gd name="T90" fmla="*/ 65 w 172"/>
                  <a:gd name="T91" fmla="*/ 100 h 364"/>
                  <a:gd name="T92" fmla="*/ 61 w 172"/>
                  <a:gd name="T93" fmla="*/ 97 h 364"/>
                  <a:gd name="T94" fmla="*/ 40 w 172"/>
                  <a:gd name="T95" fmla="*/ 116 h 364"/>
                  <a:gd name="T96" fmla="*/ 57 w 172"/>
                  <a:gd name="T97" fmla="*/ 87 h 364"/>
                  <a:gd name="T98" fmla="*/ 56 w 172"/>
                  <a:gd name="T99" fmla="*/ 60 h 364"/>
                  <a:gd name="T100" fmla="*/ 57 w 172"/>
                  <a:gd name="T101" fmla="*/ 46 h 364"/>
                  <a:gd name="T102" fmla="*/ 39 w 172"/>
                  <a:gd name="T103" fmla="*/ 45 h 364"/>
                  <a:gd name="T104" fmla="*/ 44 w 172"/>
                  <a:gd name="T105" fmla="*/ 24 h 364"/>
                  <a:gd name="T106" fmla="*/ 36 w 172"/>
                  <a:gd name="T107" fmla="*/ 19 h 364"/>
                  <a:gd name="T108" fmla="*/ 38 w 172"/>
                  <a:gd name="T109" fmla="*/ 0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4" name="Полилиния 95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>
                  <a:gd name="T0" fmla="*/ 27 w 35"/>
                  <a:gd name="T1" fmla="*/ 0 h 142"/>
                  <a:gd name="T2" fmla="*/ 20 w 35"/>
                  <a:gd name="T3" fmla="*/ 10 h 142"/>
                  <a:gd name="T4" fmla="*/ 13 w 35"/>
                  <a:gd name="T5" fmla="*/ 28 h 142"/>
                  <a:gd name="T6" fmla="*/ 6 w 35"/>
                  <a:gd name="T7" fmla="*/ 51 h 142"/>
                  <a:gd name="T8" fmla="*/ 0 w 35"/>
                  <a:gd name="T9" fmla="*/ 80 h 142"/>
                  <a:gd name="T10" fmla="*/ 0 w 35"/>
                  <a:gd name="T11" fmla="*/ 112 h 142"/>
                  <a:gd name="T12" fmla="*/ 3 w 35"/>
                  <a:gd name="T13" fmla="*/ 141 h 142"/>
                  <a:gd name="T14" fmla="*/ 6 w 35"/>
                  <a:gd name="T15" fmla="*/ 141 h 142"/>
                  <a:gd name="T16" fmla="*/ 3 w 35"/>
                  <a:gd name="T17" fmla="*/ 112 h 142"/>
                  <a:gd name="T18" fmla="*/ 3 w 35"/>
                  <a:gd name="T19" fmla="*/ 89 h 142"/>
                  <a:gd name="T20" fmla="*/ 9 w 35"/>
                  <a:gd name="T21" fmla="*/ 64 h 142"/>
                  <a:gd name="T22" fmla="*/ 20 w 35"/>
                  <a:gd name="T23" fmla="*/ 38 h 142"/>
                  <a:gd name="T24" fmla="*/ 34 w 35"/>
                  <a:gd name="T25" fmla="*/ 6 h 142"/>
                  <a:gd name="T26" fmla="*/ 27 w 35"/>
                  <a:gd name="T27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5" name="Полилиния 96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>
                  <a:gd name="T0" fmla="*/ 1 w 59"/>
                  <a:gd name="T1" fmla="*/ 22 h 141"/>
                  <a:gd name="T2" fmla="*/ 13 w 59"/>
                  <a:gd name="T3" fmla="*/ 0 h 141"/>
                  <a:gd name="T4" fmla="*/ 21 w 59"/>
                  <a:gd name="T5" fmla="*/ 0 h 141"/>
                  <a:gd name="T6" fmla="*/ 27 w 59"/>
                  <a:gd name="T7" fmla="*/ 1 h 141"/>
                  <a:gd name="T8" fmla="*/ 33 w 59"/>
                  <a:gd name="T9" fmla="*/ 7 h 141"/>
                  <a:gd name="T10" fmla="*/ 46 w 59"/>
                  <a:gd name="T11" fmla="*/ 25 h 141"/>
                  <a:gd name="T12" fmla="*/ 50 w 59"/>
                  <a:gd name="T13" fmla="*/ 33 h 141"/>
                  <a:gd name="T14" fmla="*/ 53 w 59"/>
                  <a:gd name="T15" fmla="*/ 42 h 141"/>
                  <a:gd name="T16" fmla="*/ 57 w 59"/>
                  <a:gd name="T17" fmla="*/ 65 h 141"/>
                  <a:gd name="T18" fmla="*/ 58 w 59"/>
                  <a:gd name="T19" fmla="*/ 73 h 141"/>
                  <a:gd name="T20" fmla="*/ 57 w 59"/>
                  <a:gd name="T21" fmla="*/ 82 h 141"/>
                  <a:gd name="T22" fmla="*/ 54 w 59"/>
                  <a:gd name="T23" fmla="*/ 92 h 141"/>
                  <a:gd name="T24" fmla="*/ 49 w 59"/>
                  <a:gd name="T25" fmla="*/ 107 h 141"/>
                  <a:gd name="T26" fmla="*/ 44 w 59"/>
                  <a:gd name="T27" fmla="*/ 116 h 141"/>
                  <a:gd name="T28" fmla="*/ 38 w 59"/>
                  <a:gd name="T29" fmla="*/ 126 h 141"/>
                  <a:gd name="T30" fmla="*/ 25 w 59"/>
                  <a:gd name="T31" fmla="*/ 140 h 141"/>
                  <a:gd name="T32" fmla="*/ 32 w 59"/>
                  <a:gd name="T33" fmla="*/ 123 h 141"/>
                  <a:gd name="T34" fmla="*/ 37 w 59"/>
                  <a:gd name="T35" fmla="*/ 108 h 141"/>
                  <a:gd name="T36" fmla="*/ 40 w 59"/>
                  <a:gd name="T37" fmla="*/ 95 h 141"/>
                  <a:gd name="T38" fmla="*/ 39 w 59"/>
                  <a:gd name="T39" fmla="*/ 82 h 141"/>
                  <a:gd name="T40" fmla="*/ 38 w 59"/>
                  <a:gd name="T41" fmla="*/ 73 h 141"/>
                  <a:gd name="T42" fmla="*/ 40 w 59"/>
                  <a:gd name="T43" fmla="*/ 61 h 141"/>
                  <a:gd name="T44" fmla="*/ 42 w 59"/>
                  <a:gd name="T45" fmla="*/ 51 h 141"/>
                  <a:gd name="T46" fmla="*/ 36 w 59"/>
                  <a:gd name="T47" fmla="*/ 33 h 141"/>
                  <a:gd name="T48" fmla="*/ 35 w 59"/>
                  <a:gd name="T49" fmla="*/ 23 h 141"/>
                  <a:gd name="T50" fmla="*/ 30 w 59"/>
                  <a:gd name="T51" fmla="*/ 15 h 141"/>
                  <a:gd name="T52" fmla="*/ 21 w 59"/>
                  <a:gd name="T53" fmla="*/ 5 h 141"/>
                  <a:gd name="T54" fmla="*/ 16 w 59"/>
                  <a:gd name="T55" fmla="*/ 14 h 141"/>
                  <a:gd name="T56" fmla="*/ 0 w 59"/>
                  <a:gd name="T57" fmla="*/ 26 h 141"/>
                  <a:gd name="T58" fmla="*/ 1 w 59"/>
                  <a:gd name="T59" fmla="*/ 2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6" name="Полилиния 97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>
                  <a:gd name="T0" fmla="*/ 96 w 144"/>
                  <a:gd name="T1" fmla="*/ 3 h 255"/>
                  <a:gd name="T2" fmla="*/ 92 w 144"/>
                  <a:gd name="T3" fmla="*/ 10 h 255"/>
                  <a:gd name="T4" fmla="*/ 60 w 144"/>
                  <a:gd name="T5" fmla="*/ 9 h 255"/>
                  <a:gd name="T6" fmla="*/ 73 w 144"/>
                  <a:gd name="T7" fmla="*/ 13 h 255"/>
                  <a:gd name="T8" fmla="*/ 86 w 144"/>
                  <a:gd name="T9" fmla="*/ 17 h 255"/>
                  <a:gd name="T10" fmla="*/ 56 w 144"/>
                  <a:gd name="T11" fmla="*/ 23 h 255"/>
                  <a:gd name="T12" fmla="*/ 79 w 144"/>
                  <a:gd name="T13" fmla="*/ 26 h 255"/>
                  <a:gd name="T14" fmla="*/ 82 w 144"/>
                  <a:gd name="T15" fmla="*/ 32 h 255"/>
                  <a:gd name="T16" fmla="*/ 14 w 144"/>
                  <a:gd name="T17" fmla="*/ 69 h 255"/>
                  <a:gd name="T18" fmla="*/ 77 w 144"/>
                  <a:gd name="T19" fmla="*/ 42 h 255"/>
                  <a:gd name="T20" fmla="*/ 64 w 144"/>
                  <a:gd name="T21" fmla="*/ 58 h 255"/>
                  <a:gd name="T22" fmla="*/ 72 w 144"/>
                  <a:gd name="T23" fmla="*/ 59 h 255"/>
                  <a:gd name="T24" fmla="*/ 60 w 144"/>
                  <a:gd name="T25" fmla="*/ 79 h 255"/>
                  <a:gd name="T26" fmla="*/ 35 w 144"/>
                  <a:gd name="T27" fmla="*/ 100 h 255"/>
                  <a:gd name="T28" fmla="*/ 64 w 144"/>
                  <a:gd name="T29" fmla="*/ 84 h 255"/>
                  <a:gd name="T30" fmla="*/ 40 w 144"/>
                  <a:gd name="T31" fmla="*/ 117 h 255"/>
                  <a:gd name="T32" fmla="*/ 61 w 144"/>
                  <a:gd name="T33" fmla="*/ 95 h 255"/>
                  <a:gd name="T34" fmla="*/ 66 w 144"/>
                  <a:gd name="T35" fmla="*/ 95 h 255"/>
                  <a:gd name="T36" fmla="*/ 59 w 144"/>
                  <a:gd name="T37" fmla="*/ 115 h 255"/>
                  <a:gd name="T38" fmla="*/ 65 w 144"/>
                  <a:gd name="T39" fmla="*/ 115 h 255"/>
                  <a:gd name="T40" fmla="*/ 51 w 144"/>
                  <a:gd name="T41" fmla="*/ 136 h 255"/>
                  <a:gd name="T42" fmla="*/ 59 w 144"/>
                  <a:gd name="T43" fmla="*/ 131 h 255"/>
                  <a:gd name="T44" fmla="*/ 53 w 144"/>
                  <a:gd name="T45" fmla="*/ 151 h 255"/>
                  <a:gd name="T46" fmla="*/ 59 w 144"/>
                  <a:gd name="T47" fmla="*/ 145 h 255"/>
                  <a:gd name="T48" fmla="*/ 64 w 144"/>
                  <a:gd name="T49" fmla="*/ 143 h 255"/>
                  <a:gd name="T50" fmla="*/ 60 w 144"/>
                  <a:gd name="T51" fmla="*/ 158 h 255"/>
                  <a:gd name="T52" fmla="*/ 47 w 144"/>
                  <a:gd name="T53" fmla="*/ 186 h 255"/>
                  <a:gd name="T54" fmla="*/ 64 w 144"/>
                  <a:gd name="T55" fmla="*/ 164 h 255"/>
                  <a:gd name="T56" fmla="*/ 69 w 144"/>
                  <a:gd name="T57" fmla="*/ 160 h 255"/>
                  <a:gd name="T58" fmla="*/ 67 w 144"/>
                  <a:gd name="T59" fmla="*/ 184 h 255"/>
                  <a:gd name="T60" fmla="*/ 73 w 144"/>
                  <a:gd name="T61" fmla="*/ 195 h 255"/>
                  <a:gd name="T62" fmla="*/ 74 w 144"/>
                  <a:gd name="T63" fmla="*/ 183 h 255"/>
                  <a:gd name="T64" fmla="*/ 126 w 144"/>
                  <a:gd name="T65" fmla="*/ 217 h 255"/>
                  <a:gd name="T66" fmla="*/ 79 w 144"/>
                  <a:gd name="T67" fmla="*/ 166 h 255"/>
                  <a:gd name="T68" fmla="*/ 89 w 144"/>
                  <a:gd name="T69" fmla="*/ 178 h 255"/>
                  <a:gd name="T70" fmla="*/ 76 w 144"/>
                  <a:gd name="T71" fmla="*/ 149 h 255"/>
                  <a:gd name="T72" fmla="*/ 132 w 144"/>
                  <a:gd name="T73" fmla="*/ 171 h 255"/>
                  <a:gd name="T74" fmla="*/ 76 w 144"/>
                  <a:gd name="T75" fmla="*/ 141 h 255"/>
                  <a:gd name="T76" fmla="*/ 83 w 144"/>
                  <a:gd name="T77" fmla="*/ 133 h 255"/>
                  <a:gd name="T78" fmla="*/ 78 w 144"/>
                  <a:gd name="T79" fmla="*/ 122 h 255"/>
                  <a:gd name="T80" fmla="*/ 86 w 144"/>
                  <a:gd name="T81" fmla="*/ 122 h 255"/>
                  <a:gd name="T82" fmla="*/ 112 w 144"/>
                  <a:gd name="T83" fmla="*/ 143 h 255"/>
                  <a:gd name="T84" fmla="*/ 87 w 144"/>
                  <a:gd name="T85" fmla="*/ 102 h 255"/>
                  <a:gd name="T86" fmla="*/ 83 w 144"/>
                  <a:gd name="T87" fmla="*/ 87 h 255"/>
                  <a:gd name="T88" fmla="*/ 89 w 144"/>
                  <a:gd name="T89" fmla="*/ 84 h 255"/>
                  <a:gd name="T90" fmla="*/ 88 w 144"/>
                  <a:gd name="T91" fmla="*/ 70 h 255"/>
                  <a:gd name="T92" fmla="*/ 91 w 144"/>
                  <a:gd name="T93" fmla="*/ 68 h 255"/>
                  <a:gd name="T94" fmla="*/ 108 w 144"/>
                  <a:gd name="T95" fmla="*/ 81 h 255"/>
                  <a:gd name="T96" fmla="*/ 95 w 144"/>
                  <a:gd name="T97" fmla="*/ 61 h 255"/>
                  <a:gd name="T98" fmla="*/ 96 w 144"/>
                  <a:gd name="T99" fmla="*/ 42 h 255"/>
                  <a:gd name="T100" fmla="*/ 95 w 144"/>
                  <a:gd name="T101" fmla="*/ 32 h 255"/>
                  <a:gd name="T102" fmla="*/ 109 w 144"/>
                  <a:gd name="T103" fmla="*/ 32 h 255"/>
                  <a:gd name="T104" fmla="*/ 105 w 144"/>
                  <a:gd name="T105" fmla="*/ 17 h 255"/>
                  <a:gd name="T106" fmla="*/ 113 w 144"/>
                  <a:gd name="T107" fmla="*/ 14 h 255"/>
                  <a:gd name="T108" fmla="*/ 110 w 144"/>
                  <a:gd name="T109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7" name="Полилиния 98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>
                  <a:gd name="T0" fmla="*/ 7 w 38"/>
                  <a:gd name="T1" fmla="*/ 0 h 146"/>
                  <a:gd name="T2" fmla="*/ 9 w 38"/>
                  <a:gd name="T3" fmla="*/ 2 h 146"/>
                  <a:gd name="T4" fmla="*/ 22 w 38"/>
                  <a:gd name="T5" fmla="*/ 28 h 146"/>
                  <a:gd name="T6" fmla="*/ 29 w 38"/>
                  <a:gd name="T7" fmla="*/ 52 h 146"/>
                  <a:gd name="T8" fmla="*/ 37 w 38"/>
                  <a:gd name="T9" fmla="*/ 83 h 146"/>
                  <a:gd name="T10" fmla="*/ 37 w 38"/>
                  <a:gd name="T11" fmla="*/ 116 h 146"/>
                  <a:gd name="T12" fmla="*/ 32 w 38"/>
                  <a:gd name="T13" fmla="*/ 145 h 146"/>
                  <a:gd name="T14" fmla="*/ 29 w 38"/>
                  <a:gd name="T15" fmla="*/ 145 h 146"/>
                  <a:gd name="T16" fmla="*/ 32 w 38"/>
                  <a:gd name="T17" fmla="*/ 116 h 146"/>
                  <a:gd name="T18" fmla="*/ 32 w 38"/>
                  <a:gd name="T19" fmla="*/ 92 h 146"/>
                  <a:gd name="T20" fmla="*/ 25 w 38"/>
                  <a:gd name="T21" fmla="*/ 65 h 146"/>
                  <a:gd name="T22" fmla="*/ 14 w 38"/>
                  <a:gd name="T23" fmla="*/ 39 h 146"/>
                  <a:gd name="T24" fmla="*/ 0 w 38"/>
                  <a:gd name="T25" fmla="*/ 6 h 146"/>
                  <a:gd name="T26" fmla="*/ 7 w 38"/>
                  <a:gd name="T27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8" name="Полилиния 99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>
                  <a:gd name="T0" fmla="*/ 26 w 34"/>
                  <a:gd name="T1" fmla="*/ 0 h 249"/>
                  <a:gd name="T2" fmla="*/ 33 w 34"/>
                  <a:gd name="T3" fmla="*/ 9 h 249"/>
                  <a:gd name="T4" fmla="*/ 23 w 34"/>
                  <a:gd name="T5" fmla="*/ 103 h 249"/>
                  <a:gd name="T6" fmla="*/ 24 w 34"/>
                  <a:gd name="T7" fmla="*/ 130 h 249"/>
                  <a:gd name="T8" fmla="*/ 28 w 34"/>
                  <a:gd name="T9" fmla="*/ 248 h 249"/>
                  <a:gd name="T10" fmla="*/ 8 w 34"/>
                  <a:gd name="T11" fmla="*/ 154 h 249"/>
                  <a:gd name="T12" fmla="*/ 4 w 34"/>
                  <a:gd name="T13" fmla="*/ 127 h 249"/>
                  <a:gd name="T14" fmla="*/ 1 w 34"/>
                  <a:gd name="T15" fmla="*/ 105 h 249"/>
                  <a:gd name="T16" fmla="*/ 0 w 34"/>
                  <a:gd name="T17" fmla="*/ 84 h 249"/>
                  <a:gd name="T18" fmla="*/ 4 w 34"/>
                  <a:gd name="T19" fmla="*/ 62 h 249"/>
                  <a:gd name="T20" fmla="*/ 8 w 34"/>
                  <a:gd name="T21" fmla="*/ 35 h 249"/>
                  <a:gd name="T22" fmla="*/ 26 w 34"/>
                  <a:gd name="T23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29" name="Полилиния 100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>
                  <a:gd name="T0" fmla="*/ 115 w 207"/>
                  <a:gd name="T1" fmla="*/ 13 h 349"/>
                  <a:gd name="T2" fmla="*/ 107 w 207"/>
                  <a:gd name="T3" fmla="*/ 26 h 349"/>
                  <a:gd name="T4" fmla="*/ 38 w 207"/>
                  <a:gd name="T5" fmla="*/ 35 h 349"/>
                  <a:gd name="T6" fmla="*/ 102 w 207"/>
                  <a:gd name="T7" fmla="*/ 35 h 349"/>
                  <a:gd name="T8" fmla="*/ 83 w 207"/>
                  <a:gd name="T9" fmla="*/ 60 h 349"/>
                  <a:gd name="T10" fmla="*/ 73 w 207"/>
                  <a:gd name="T11" fmla="*/ 74 h 349"/>
                  <a:gd name="T12" fmla="*/ 82 w 207"/>
                  <a:gd name="T13" fmla="*/ 75 h 349"/>
                  <a:gd name="T14" fmla="*/ 50 w 207"/>
                  <a:gd name="T15" fmla="*/ 96 h 349"/>
                  <a:gd name="T16" fmla="*/ 74 w 207"/>
                  <a:gd name="T17" fmla="*/ 96 h 349"/>
                  <a:gd name="T18" fmla="*/ 67 w 207"/>
                  <a:gd name="T19" fmla="*/ 105 h 349"/>
                  <a:gd name="T20" fmla="*/ 73 w 207"/>
                  <a:gd name="T21" fmla="*/ 111 h 349"/>
                  <a:gd name="T22" fmla="*/ 13 w 207"/>
                  <a:gd name="T23" fmla="*/ 148 h 349"/>
                  <a:gd name="T24" fmla="*/ 69 w 207"/>
                  <a:gd name="T25" fmla="*/ 139 h 349"/>
                  <a:gd name="T26" fmla="*/ 74 w 207"/>
                  <a:gd name="T27" fmla="*/ 150 h 349"/>
                  <a:gd name="T28" fmla="*/ 28 w 207"/>
                  <a:gd name="T29" fmla="*/ 184 h 349"/>
                  <a:gd name="T30" fmla="*/ 45 w 207"/>
                  <a:gd name="T31" fmla="*/ 178 h 349"/>
                  <a:gd name="T32" fmla="*/ 59 w 207"/>
                  <a:gd name="T33" fmla="*/ 186 h 349"/>
                  <a:gd name="T34" fmla="*/ 0 w 207"/>
                  <a:gd name="T35" fmla="*/ 251 h 349"/>
                  <a:gd name="T36" fmla="*/ 51 w 207"/>
                  <a:gd name="T37" fmla="*/ 215 h 349"/>
                  <a:gd name="T38" fmla="*/ 58 w 207"/>
                  <a:gd name="T39" fmla="*/ 228 h 349"/>
                  <a:gd name="T40" fmla="*/ 45 w 207"/>
                  <a:gd name="T41" fmla="*/ 243 h 349"/>
                  <a:gd name="T42" fmla="*/ 53 w 207"/>
                  <a:gd name="T43" fmla="*/ 254 h 349"/>
                  <a:gd name="T44" fmla="*/ 46 w 207"/>
                  <a:gd name="T45" fmla="*/ 278 h 349"/>
                  <a:gd name="T46" fmla="*/ 39 w 207"/>
                  <a:gd name="T47" fmla="*/ 328 h 349"/>
                  <a:gd name="T48" fmla="*/ 58 w 207"/>
                  <a:gd name="T49" fmla="*/ 287 h 349"/>
                  <a:gd name="T50" fmla="*/ 95 w 207"/>
                  <a:gd name="T51" fmla="*/ 347 h 349"/>
                  <a:gd name="T52" fmla="*/ 82 w 207"/>
                  <a:gd name="T53" fmla="*/ 264 h 349"/>
                  <a:gd name="T54" fmla="*/ 77 w 207"/>
                  <a:gd name="T55" fmla="*/ 236 h 349"/>
                  <a:gd name="T56" fmla="*/ 164 w 207"/>
                  <a:gd name="T57" fmla="*/ 347 h 349"/>
                  <a:gd name="T58" fmla="*/ 84 w 207"/>
                  <a:gd name="T59" fmla="*/ 220 h 349"/>
                  <a:gd name="T60" fmla="*/ 95 w 207"/>
                  <a:gd name="T61" fmla="*/ 215 h 349"/>
                  <a:gd name="T62" fmla="*/ 104 w 207"/>
                  <a:gd name="T63" fmla="*/ 240 h 349"/>
                  <a:gd name="T64" fmla="*/ 99 w 207"/>
                  <a:gd name="T65" fmla="*/ 193 h 349"/>
                  <a:gd name="T66" fmla="*/ 146 w 207"/>
                  <a:gd name="T67" fmla="*/ 301 h 349"/>
                  <a:gd name="T68" fmla="*/ 112 w 207"/>
                  <a:gd name="T69" fmla="*/ 157 h 349"/>
                  <a:gd name="T70" fmla="*/ 106 w 207"/>
                  <a:gd name="T71" fmla="*/ 134 h 349"/>
                  <a:gd name="T72" fmla="*/ 109 w 207"/>
                  <a:gd name="T73" fmla="*/ 114 h 349"/>
                  <a:gd name="T74" fmla="*/ 115 w 207"/>
                  <a:gd name="T75" fmla="*/ 96 h 349"/>
                  <a:gd name="T76" fmla="*/ 175 w 207"/>
                  <a:gd name="T77" fmla="*/ 192 h 349"/>
                  <a:gd name="T78" fmla="*/ 136 w 207"/>
                  <a:gd name="T79" fmla="*/ 137 h 349"/>
                  <a:gd name="T80" fmla="*/ 128 w 207"/>
                  <a:gd name="T81" fmla="*/ 84 h 349"/>
                  <a:gd name="T82" fmla="*/ 138 w 207"/>
                  <a:gd name="T83" fmla="*/ 93 h 349"/>
                  <a:gd name="T84" fmla="*/ 133 w 207"/>
                  <a:gd name="T85" fmla="*/ 75 h 349"/>
                  <a:gd name="T86" fmla="*/ 146 w 207"/>
                  <a:gd name="T87" fmla="*/ 75 h 349"/>
                  <a:gd name="T88" fmla="*/ 140 w 207"/>
                  <a:gd name="T89" fmla="*/ 50 h 349"/>
                  <a:gd name="T90" fmla="*/ 145 w 207"/>
                  <a:gd name="T91" fmla="*/ 27 h 349"/>
                  <a:gd name="T92" fmla="*/ 134 w 207"/>
                  <a:gd name="T93" fmla="*/ 10 h 3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0" name="Полилиния 101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>
                  <a:gd name="T0" fmla="*/ 96 w 99"/>
                  <a:gd name="T1" fmla="*/ 25 h 243"/>
                  <a:gd name="T2" fmla="*/ 61 w 99"/>
                  <a:gd name="T3" fmla="*/ 0 h 243"/>
                  <a:gd name="T4" fmla="*/ 51 w 99"/>
                  <a:gd name="T5" fmla="*/ 0 h 243"/>
                  <a:gd name="T6" fmla="*/ 42 w 99"/>
                  <a:gd name="T7" fmla="*/ 3 h 243"/>
                  <a:gd name="T8" fmla="*/ 34 w 99"/>
                  <a:gd name="T9" fmla="*/ 13 h 243"/>
                  <a:gd name="T10" fmla="*/ 16 w 99"/>
                  <a:gd name="T11" fmla="*/ 45 h 243"/>
                  <a:gd name="T12" fmla="*/ 10 w 99"/>
                  <a:gd name="T13" fmla="*/ 58 h 243"/>
                  <a:gd name="T14" fmla="*/ 5 w 99"/>
                  <a:gd name="T15" fmla="*/ 71 h 243"/>
                  <a:gd name="T16" fmla="*/ 1 w 99"/>
                  <a:gd name="T17" fmla="*/ 113 h 243"/>
                  <a:gd name="T18" fmla="*/ 0 w 99"/>
                  <a:gd name="T19" fmla="*/ 126 h 243"/>
                  <a:gd name="T20" fmla="*/ 1 w 99"/>
                  <a:gd name="T21" fmla="*/ 142 h 243"/>
                  <a:gd name="T22" fmla="*/ 4 w 99"/>
                  <a:gd name="T23" fmla="*/ 158 h 243"/>
                  <a:gd name="T24" fmla="*/ 11 w 99"/>
                  <a:gd name="T25" fmla="*/ 185 h 243"/>
                  <a:gd name="T26" fmla="*/ 18 w 99"/>
                  <a:gd name="T27" fmla="*/ 201 h 243"/>
                  <a:gd name="T28" fmla="*/ 27 w 99"/>
                  <a:gd name="T29" fmla="*/ 219 h 243"/>
                  <a:gd name="T30" fmla="*/ 45 w 99"/>
                  <a:gd name="T31" fmla="*/ 242 h 243"/>
                  <a:gd name="T32" fmla="*/ 36 w 99"/>
                  <a:gd name="T33" fmla="*/ 213 h 243"/>
                  <a:gd name="T34" fmla="*/ 28 w 99"/>
                  <a:gd name="T35" fmla="*/ 187 h 243"/>
                  <a:gd name="T36" fmla="*/ 23 w 99"/>
                  <a:gd name="T37" fmla="*/ 164 h 243"/>
                  <a:gd name="T38" fmla="*/ 25 w 99"/>
                  <a:gd name="T39" fmla="*/ 142 h 243"/>
                  <a:gd name="T40" fmla="*/ 27 w 99"/>
                  <a:gd name="T41" fmla="*/ 126 h 243"/>
                  <a:gd name="T42" fmla="*/ 23 w 99"/>
                  <a:gd name="T43" fmla="*/ 107 h 243"/>
                  <a:gd name="T44" fmla="*/ 22 w 99"/>
                  <a:gd name="T45" fmla="*/ 90 h 243"/>
                  <a:gd name="T46" fmla="*/ 29 w 99"/>
                  <a:gd name="T47" fmla="*/ 58 h 243"/>
                  <a:gd name="T48" fmla="*/ 31 w 99"/>
                  <a:gd name="T49" fmla="*/ 42 h 243"/>
                  <a:gd name="T50" fmla="*/ 37 w 99"/>
                  <a:gd name="T51" fmla="*/ 28 h 243"/>
                  <a:gd name="T52" fmla="*/ 51 w 99"/>
                  <a:gd name="T53" fmla="*/ 10 h 243"/>
                  <a:gd name="T54" fmla="*/ 65 w 99"/>
                  <a:gd name="T55" fmla="*/ 10 h 243"/>
                  <a:gd name="T56" fmla="*/ 98 w 99"/>
                  <a:gd name="T57" fmla="*/ 33 h 243"/>
                  <a:gd name="T58" fmla="*/ 96 w 99"/>
                  <a:gd name="T59" fmla="*/ 25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1" name="Полилиния 102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>
                  <a:gd name="T0" fmla="*/ 126 w 181"/>
                  <a:gd name="T1" fmla="*/ 261 h 262"/>
                  <a:gd name="T2" fmla="*/ 140 w 181"/>
                  <a:gd name="T3" fmla="*/ 216 h 262"/>
                  <a:gd name="T4" fmla="*/ 145 w 181"/>
                  <a:gd name="T5" fmla="*/ 197 h 262"/>
                  <a:gd name="T6" fmla="*/ 157 w 181"/>
                  <a:gd name="T7" fmla="*/ 173 h 262"/>
                  <a:gd name="T8" fmla="*/ 170 w 181"/>
                  <a:gd name="T9" fmla="*/ 151 h 262"/>
                  <a:gd name="T10" fmla="*/ 178 w 181"/>
                  <a:gd name="T11" fmla="*/ 137 h 262"/>
                  <a:gd name="T12" fmla="*/ 180 w 181"/>
                  <a:gd name="T13" fmla="*/ 124 h 262"/>
                  <a:gd name="T14" fmla="*/ 175 w 181"/>
                  <a:gd name="T15" fmla="*/ 104 h 262"/>
                  <a:gd name="T16" fmla="*/ 174 w 181"/>
                  <a:gd name="T17" fmla="*/ 85 h 262"/>
                  <a:gd name="T18" fmla="*/ 154 w 181"/>
                  <a:gd name="T19" fmla="*/ 35 h 262"/>
                  <a:gd name="T20" fmla="*/ 145 w 181"/>
                  <a:gd name="T21" fmla="*/ 23 h 262"/>
                  <a:gd name="T22" fmla="*/ 129 w 181"/>
                  <a:gd name="T23" fmla="*/ 10 h 262"/>
                  <a:gd name="T24" fmla="*/ 114 w 181"/>
                  <a:gd name="T25" fmla="*/ 2 h 262"/>
                  <a:gd name="T26" fmla="*/ 96 w 181"/>
                  <a:gd name="T27" fmla="*/ 0 h 262"/>
                  <a:gd name="T28" fmla="*/ 81 w 181"/>
                  <a:gd name="T29" fmla="*/ 5 h 262"/>
                  <a:gd name="T30" fmla="*/ 64 w 181"/>
                  <a:gd name="T31" fmla="*/ 10 h 262"/>
                  <a:gd name="T32" fmla="*/ 45 w 181"/>
                  <a:gd name="T33" fmla="*/ 26 h 262"/>
                  <a:gd name="T34" fmla="*/ 38 w 181"/>
                  <a:gd name="T35" fmla="*/ 37 h 262"/>
                  <a:gd name="T36" fmla="*/ 27 w 181"/>
                  <a:gd name="T37" fmla="*/ 52 h 262"/>
                  <a:gd name="T38" fmla="*/ 18 w 181"/>
                  <a:gd name="T39" fmla="*/ 66 h 262"/>
                  <a:gd name="T40" fmla="*/ 1 w 181"/>
                  <a:gd name="T41" fmla="*/ 135 h 262"/>
                  <a:gd name="T42" fmla="*/ 0 w 181"/>
                  <a:gd name="T43" fmla="*/ 148 h 262"/>
                  <a:gd name="T44" fmla="*/ 4 w 181"/>
                  <a:gd name="T45" fmla="*/ 170 h 262"/>
                  <a:gd name="T46" fmla="*/ 13 w 181"/>
                  <a:gd name="T47" fmla="*/ 235 h 262"/>
                  <a:gd name="T48" fmla="*/ 12 w 181"/>
                  <a:gd name="T49" fmla="*/ 171 h 262"/>
                  <a:gd name="T50" fmla="*/ 18 w 181"/>
                  <a:gd name="T51" fmla="*/ 144 h 262"/>
                  <a:gd name="T52" fmla="*/ 21 w 181"/>
                  <a:gd name="T53" fmla="*/ 127 h 262"/>
                  <a:gd name="T54" fmla="*/ 29 w 181"/>
                  <a:gd name="T55" fmla="*/ 104 h 262"/>
                  <a:gd name="T56" fmla="*/ 35 w 181"/>
                  <a:gd name="T57" fmla="*/ 82 h 262"/>
                  <a:gd name="T58" fmla="*/ 47 w 181"/>
                  <a:gd name="T59" fmla="*/ 59 h 262"/>
                  <a:gd name="T60" fmla="*/ 60 w 181"/>
                  <a:gd name="T61" fmla="*/ 39 h 262"/>
                  <a:gd name="T62" fmla="*/ 70 w 181"/>
                  <a:gd name="T63" fmla="*/ 21 h 262"/>
                  <a:gd name="T64" fmla="*/ 81 w 181"/>
                  <a:gd name="T65" fmla="*/ 10 h 262"/>
                  <a:gd name="T66" fmla="*/ 95 w 181"/>
                  <a:gd name="T67" fmla="*/ 6 h 262"/>
                  <a:gd name="T68" fmla="*/ 107 w 181"/>
                  <a:gd name="T69" fmla="*/ 10 h 262"/>
                  <a:gd name="T70" fmla="*/ 115 w 181"/>
                  <a:gd name="T71" fmla="*/ 19 h 262"/>
                  <a:gd name="T72" fmla="*/ 121 w 181"/>
                  <a:gd name="T73" fmla="*/ 37 h 262"/>
                  <a:gd name="T74" fmla="*/ 121 w 181"/>
                  <a:gd name="T75" fmla="*/ 50 h 262"/>
                  <a:gd name="T76" fmla="*/ 125 w 181"/>
                  <a:gd name="T77" fmla="*/ 74 h 262"/>
                  <a:gd name="T78" fmla="*/ 130 w 181"/>
                  <a:gd name="T79" fmla="*/ 89 h 262"/>
                  <a:gd name="T80" fmla="*/ 143 w 181"/>
                  <a:gd name="T81" fmla="*/ 112 h 262"/>
                  <a:gd name="T82" fmla="*/ 145 w 181"/>
                  <a:gd name="T83" fmla="*/ 124 h 262"/>
                  <a:gd name="T84" fmla="*/ 147 w 181"/>
                  <a:gd name="T85" fmla="*/ 136 h 262"/>
                  <a:gd name="T86" fmla="*/ 147 w 181"/>
                  <a:gd name="T87" fmla="*/ 153 h 262"/>
                  <a:gd name="T88" fmla="*/ 125 w 181"/>
                  <a:gd name="T89" fmla="*/ 212 h 262"/>
                  <a:gd name="T90" fmla="*/ 126 w 181"/>
                  <a:gd name="T91" fmla="*/ 261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2" name="Полилиния 103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>
                  <a:gd name="T0" fmla="*/ 144 w 149"/>
                  <a:gd name="T1" fmla="*/ 37 h 237"/>
                  <a:gd name="T2" fmla="*/ 114 w 149"/>
                  <a:gd name="T3" fmla="*/ 0 h 237"/>
                  <a:gd name="T4" fmla="*/ 94 w 149"/>
                  <a:gd name="T5" fmla="*/ 0 h 237"/>
                  <a:gd name="T6" fmla="*/ 77 w 149"/>
                  <a:gd name="T7" fmla="*/ 3 h 237"/>
                  <a:gd name="T8" fmla="*/ 63 w 149"/>
                  <a:gd name="T9" fmla="*/ 13 h 237"/>
                  <a:gd name="T10" fmla="*/ 30 w 149"/>
                  <a:gd name="T11" fmla="*/ 43 h 237"/>
                  <a:gd name="T12" fmla="*/ 19 w 149"/>
                  <a:gd name="T13" fmla="*/ 57 h 237"/>
                  <a:gd name="T14" fmla="*/ 10 w 149"/>
                  <a:gd name="T15" fmla="*/ 70 h 237"/>
                  <a:gd name="T16" fmla="*/ 3 w 149"/>
                  <a:gd name="T17" fmla="*/ 111 h 237"/>
                  <a:gd name="T18" fmla="*/ 0 w 149"/>
                  <a:gd name="T19" fmla="*/ 122 h 237"/>
                  <a:gd name="T20" fmla="*/ 3 w 149"/>
                  <a:gd name="T21" fmla="*/ 138 h 237"/>
                  <a:gd name="T22" fmla="*/ 8 w 149"/>
                  <a:gd name="T23" fmla="*/ 154 h 237"/>
                  <a:gd name="T24" fmla="*/ 22 w 149"/>
                  <a:gd name="T25" fmla="*/ 180 h 237"/>
                  <a:gd name="T26" fmla="*/ 33 w 149"/>
                  <a:gd name="T27" fmla="*/ 196 h 237"/>
                  <a:gd name="T28" fmla="*/ 49 w 149"/>
                  <a:gd name="T29" fmla="*/ 214 h 237"/>
                  <a:gd name="T30" fmla="*/ 83 w 149"/>
                  <a:gd name="T31" fmla="*/ 236 h 237"/>
                  <a:gd name="T32" fmla="*/ 66 w 149"/>
                  <a:gd name="T33" fmla="*/ 208 h 237"/>
                  <a:gd name="T34" fmla="*/ 52 w 149"/>
                  <a:gd name="T35" fmla="*/ 183 h 237"/>
                  <a:gd name="T36" fmla="*/ 43 w 149"/>
                  <a:gd name="T37" fmla="*/ 160 h 237"/>
                  <a:gd name="T38" fmla="*/ 47 w 149"/>
                  <a:gd name="T39" fmla="*/ 138 h 237"/>
                  <a:gd name="T40" fmla="*/ 49 w 149"/>
                  <a:gd name="T41" fmla="*/ 122 h 237"/>
                  <a:gd name="T42" fmla="*/ 43 w 149"/>
                  <a:gd name="T43" fmla="*/ 104 h 237"/>
                  <a:gd name="T44" fmla="*/ 41 w 149"/>
                  <a:gd name="T45" fmla="*/ 87 h 237"/>
                  <a:gd name="T46" fmla="*/ 55 w 149"/>
                  <a:gd name="T47" fmla="*/ 57 h 237"/>
                  <a:gd name="T48" fmla="*/ 57 w 149"/>
                  <a:gd name="T49" fmla="*/ 40 h 237"/>
                  <a:gd name="T50" fmla="*/ 69 w 149"/>
                  <a:gd name="T51" fmla="*/ 27 h 237"/>
                  <a:gd name="T52" fmla="*/ 94 w 149"/>
                  <a:gd name="T53" fmla="*/ 9 h 237"/>
                  <a:gd name="T54" fmla="*/ 105 w 149"/>
                  <a:gd name="T55" fmla="*/ 23 h 237"/>
                  <a:gd name="T56" fmla="*/ 148 w 149"/>
                  <a:gd name="T57" fmla="*/ 45 h 237"/>
                  <a:gd name="T58" fmla="*/ 144 w 149"/>
                  <a:gd name="T59" fmla="*/ 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3" name="Полилиния 104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>
                  <a:gd name="T0" fmla="*/ 3 w 152"/>
                  <a:gd name="T1" fmla="*/ 25 h 161"/>
                  <a:gd name="T2" fmla="*/ 34 w 152"/>
                  <a:gd name="T3" fmla="*/ 0 h 161"/>
                  <a:gd name="T4" fmla="*/ 54 w 152"/>
                  <a:gd name="T5" fmla="*/ 0 h 161"/>
                  <a:gd name="T6" fmla="*/ 72 w 152"/>
                  <a:gd name="T7" fmla="*/ 2 h 161"/>
                  <a:gd name="T8" fmla="*/ 85 w 152"/>
                  <a:gd name="T9" fmla="*/ 9 h 161"/>
                  <a:gd name="T10" fmla="*/ 120 w 152"/>
                  <a:gd name="T11" fmla="*/ 29 h 161"/>
                  <a:gd name="T12" fmla="*/ 131 w 152"/>
                  <a:gd name="T13" fmla="*/ 38 h 161"/>
                  <a:gd name="T14" fmla="*/ 139 w 152"/>
                  <a:gd name="T15" fmla="*/ 47 h 161"/>
                  <a:gd name="T16" fmla="*/ 147 w 152"/>
                  <a:gd name="T17" fmla="*/ 75 h 161"/>
                  <a:gd name="T18" fmla="*/ 151 w 152"/>
                  <a:gd name="T19" fmla="*/ 83 h 161"/>
                  <a:gd name="T20" fmla="*/ 147 w 152"/>
                  <a:gd name="T21" fmla="*/ 94 h 161"/>
                  <a:gd name="T22" fmla="*/ 142 w 152"/>
                  <a:gd name="T23" fmla="*/ 104 h 161"/>
                  <a:gd name="T24" fmla="*/ 128 w 152"/>
                  <a:gd name="T25" fmla="*/ 122 h 161"/>
                  <a:gd name="T26" fmla="*/ 116 w 152"/>
                  <a:gd name="T27" fmla="*/ 133 h 161"/>
                  <a:gd name="T28" fmla="*/ 100 w 152"/>
                  <a:gd name="T29" fmla="*/ 145 h 161"/>
                  <a:gd name="T30" fmla="*/ 65 w 152"/>
                  <a:gd name="T31" fmla="*/ 160 h 161"/>
                  <a:gd name="T32" fmla="*/ 82 w 152"/>
                  <a:gd name="T33" fmla="*/ 141 h 161"/>
                  <a:gd name="T34" fmla="*/ 97 w 152"/>
                  <a:gd name="T35" fmla="*/ 124 h 161"/>
                  <a:gd name="T36" fmla="*/ 106 w 152"/>
                  <a:gd name="T37" fmla="*/ 108 h 161"/>
                  <a:gd name="T38" fmla="*/ 102 w 152"/>
                  <a:gd name="T39" fmla="*/ 94 h 161"/>
                  <a:gd name="T40" fmla="*/ 100 w 152"/>
                  <a:gd name="T41" fmla="*/ 83 h 161"/>
                  <a:gd name="T42" fmla="*/ 106 w 152"/>
                  <a:gd name="T43" fmla="*/ 70 h 161"/>
                  <a:gd name="T44" fmla="*/ 108 w 152"/>
                  <a:gd name="T45" fmla="*/ 59 h 161"/>
                  <a:gd name="T46" fmla="*/ 94 w 152"/>
                  <a:gd name="T47" fmla="*/ 38 h 161"/>
                  <a:gd name="T48" fmla="*/ 91 w 152"/>
                  <a:gd name="T49" fmla="*/ 27 h 161"/>
                  <a:gd name="T50" fmla="*/ 79 w 152"/>
                  <a:gd name="T51" fmla="*/ 18 h 161"/>
                  <a:gd name="T52" fmla="*/ 54 w 152"/>
                  <a:gd name="T53" fmla="*/ 6 h 161"/>
                  <a:gd name="T54" fmla="*/ 43 w 152"/>
                  <a:gd name="T55" fmla="*/ 15 h 161"/>
                  <a:gd name="T56" fmla="*/ 0 w 152"/>
                  <a:gd name="T57" fmla="*/ 30 h 161"/>
                  <a:gd name="T58" fmla="*/ 3 w 152"/>
                  <a:gd name="T59" fmla="*/ 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4" name="Полилиния 105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>
                  <a:gd name="T0" fmla="*/ 270 w 288"/>
                  <a:gd name="T1" fmla="*/ 8 h 365"/>
                  <a:gd name="T2" fmla="*/ 268 w 288"/>
                  <a:gd name="T3" fmla="*/ 0 h 365"/>
                  <a:gd name="T4" fmla="*/ 248 w 288"/>
                  <a:gd name="T5" fmla="*/ 3 h 365"/>
                  <a:gd name="T6" fmla="*/ 236 w 288"/>
                  <a:gd name="T7" fmla="*/ 13 h 365"/>
                  <a:gd name="T8" fmla="*/ 8 w 288"/>
                  <a:gd name="T9" fmla="*/ 79 h 365"/>
                  <a:gd name="T10" fmla="*/ 211 w 288"/>
                  <a:gd name="T11" fmla="*/ 32 h 365"/>
                  <a:gd name="T12" fmla="*/ 213 w 288"/>
                  <a:gd name="T13" fmla="*/ 41 h 365"/>
                  <a:gd name="T14" fmla="*/ 114 w 288"/>
                  <a:gd name="T15" fmla="*/ 98 h 365"/>
                  <a:gd name="T16" fmla="*/ 237 w 288"/>
                  <a:gd name="T17" fmla="*/ 52 h 365"/>
                  <a:gd name="T18" fmla="*/ 222 w 288"/>
                  <a:gd name="T19" fmla="*/ 71 h 365"/>
                  <a:gd name="T20" fmla="*/ 182 w 288"/>
                  <a:gd name="T21" fmla="*/ 102 h 365"/>
                  <a:gd name="T22" fmla="*/ 62 w 288"/>
                  <a:gd name="T23" fmla="*/ 186 h 365"/>
                  <a:gd name="T24" fmla="*/ 67 w 288"/>
                  <a:gd name="T25" fmla="*/ 179 h 365"/>
                  <a:gd name="T26" fmla="*/ 145 w 288"/>
                  <a:gd name="T27" fmla="*/ 127 h 365"/>
                  <a:gd name="T28" fmla="*/ 207 w 288"/>
                  <a:gd name="T29" fmla="*/ 87 h 365"/>
                  <a:gd name="T30" fmla="*/ 236 w 288"/>
                  <a:gd name="T31" fmla="*/ 68 h 365"/>
                  <a:gd name="T32" fmla="*/ 240 w 288"/>
                  <a:gd name="T33" fmla="*/ 74 h 365"/>
                  <a:gd name="T34" fmla="*/ 207 w 288"/>
                  <a:gd name="T35" fmla="*/ 100 h 365"/>
                  <a:gd name="T36" fmla="*/ 158 w 288"/>
                  <a:gd name="T37" fmla="*/ 135 h 365"/>
                  <a:gd name="T38" fmla="*/ 222 w 288"/>
                  <a:gd name="T39" fmla="*/ 87 h 365"/>
                  <a:gd name="T40" fmla="*/ 240 w 288"/>
                  <a:gd name="T41" fmla="*/ 74 h 365"/>
                  <a:gd name="T42" fmla="*/ 243 w 288"/>
                  <a:gd name="T43" fmla="*/ 88 h 365"/>
                  <a:gd name="T44" fmla="*/ 222 w 288"/>
                  <a:gd name="T45" fmla="*/ 112 h 365"/>
                  <a:gd name="T46" fmla="*/ 158 w 288"/>
                  <a:gd name="T47" fmla="*/ 144 h 365"/>
                  <a:gd name="T48" fmla="*/ 105 w 288"/>
                  <a:gd name="T49" fmla="*/ 173 h 365"/>
                  <a:gd name="T50" fmla="*/ 167 w 288"/>
                  <a:gd name="T51" fmla="*/ 144 h 365"/>
                  <a:gd name="T52" fmla="*/ 231 w 288"/>
                  <a:gd name="T53" fmla="*/ 109 h 365"/>
                  <a:gd name="T54" fmla="*/ 228 w 288"/>
                  <a:gd name="T55" fmla="*/ 121 h 365"/>
                  <a:gd name="T56" fmla="*/ 231 w 288"/>
                  <a:gd name="T57" fmla="*/ 141 h 365"/>
                  <a:gd name="T58" fmla="*/ 221 w 288"/>
                  <a:gd name="T59" fmla="*/ 151 h 365"/>
                  <a:gd name="T60" fmla="*/ 169 w 288"/>
                  <a:gd name="T61" fmla="*/ 180 h 365"/>
                  <a:gd name="T62" fmla="*/ 71 w 288"/>
                  <a:gd name="T63" fmla="*/ 227 h 365"/>
                  <a:gd name="T64" fmla="*/ 86 w 288"/>
                  <a:gd name="T65" fmla="*/ 217 h 365"/>
                  <a:gd name="T66" fmla="*/ 207 w 288"/>
                  <a:gd name="T67" fmla="*/ 160 h 365"/>
                  <a:gd name="T68" fmla="*/ 245 w 288"/>
                  <a:gd name="T69" fmla="*/ 135 h 365"/>
                  <a:gd name="T70" fmla="*/ 148 w 288"/>
                  <a:gd name="T71" fmla="*/ 209 h 365"/>
                  <a:gd name="T72" fmla="*/ 244 w 288"/>
                  <a:gd name="T73" fmla="*/ 158 h 365"/>
                  <a:gd name="T74" fmla="*/ 241 w 288"/>
                  <a:gd name="T75" fmla="*/ 178 h 365"/>
                  <a:gd name="T76" fmla="*/ 193 w 288"/>
                  <a:gd name="T77" fmla="*/ 227 h 365"/>
                  <a:gd name="T78" fmla="*/ 111 w 288"/>
                  <a:gd name="T79" fmla="*/ 261 h 365"/>
                  <a:gd name="T80" fmla="*/ 33 w 288"/>
                  <a:gd name="T81" fmla="*/ 293 h 365"/>
                  <a:gd name="T82" fmla="*/ 149 w 288"/>
                  <a:gd name="T83" fmla="*/ 249 h 365"/>
                  <a:gd name="T84" fmla="*/ 197 w 288"/>
                  <a:gd name="T85" fmla="*/ 224 h 365"/>
                  <a:gd name="T86" fmla="*/ 240 w 288"/>
                  <a:gd name="T87" fmla="*/ 186 h 365"/>
                  <a:gd name="T88" fmla="*/ 236 w 288"/>
                  <a:gd name="T89" fmla="*/ 203 h 365"/>
                  <a:gd name="T90" fmla="*/ 233 w 288"/>
                  <a:gd name="T91" fmla="*/ 219 h 365"/>
                  <a:gd name="T92" fmla="*/ 236 w 288"/>
                  <a:gd name="T93" fmla="*/ 236 h 365"/>
                  <a:gd name="T94" fmla="*/ 193 w 288"/>
                  <a:gd name="T95" fmla="*/ 267 h 365"/>
                  <a:gd name="T96" fmla="*/ 113 w 288"/>
                  <a:gd name="T97" fmla="*/ 296 h 365"/>
                  <a:gd name="T98" fmla="*/ 118 w 288"/>
                  <a:gd name="T99" fmla="*/ 294 h 365"/>
                  <a:gd name="T100" fmla="*/ 217 w 288"/>
                  <a:gd name="T101" fmla="*/ 255 h 365"/>
                  <a:gd name="T102" fmla="*/ 212 w 288"/>
                  <a:gd name="T103" fmla="*/ 265 h 365"/>
                  <a:gd name="T104" fmla="*/ 217 w 288"/>
                  <a:gd name="T105" fmla="*/ 270 h 365"/>
                  <a:gd name="T106" fmla="*/ 222 w 288"/>
                  <a:gd name="T107" fmla="*/ 280 h 365"/>
                  <a:gd name="T108" fmla="*/ 173 w 288"/>
                  <a:gd name="T109" fmla="*/ 309 h 365"/>
                  <a:gd name="T110" fmla="*/ 120 w 288"/>
                  <a:gd name="T111" fmla="*/ 315 h 365"/>
                  <a:gd name="T112" fmla="*/ 217 w 288"/>
                  <a:gd name="T113" fmla="*/ 289 h 365"/>
                  <a:gd name="T114" fmla="*/ 212 w 288"/>
                  <a:gd name="T115" fmla="*/ 304 h 365"/>
                  <a:gd name="T116" fmla="*/ 218 w 288"/>
                  <a:gd name="T117" fmla="*/ 312 h 365"/>
                  <a:gd name="T118" fmla="*/ 105 w 288"/>
                  <a:gd name="T119" fmla="*/ 364 h 365"/>
                  <a:gd name="T120" fmla="*/ 212 w 288"/>
                  <a:gd name="T121" fmla="*/ 325 h 365"/>
                  <a:gd name="T122" fmla="*/ 235 w 288"/>
                  <a:gd name="T123" fmla="*/ 311 h 365"/>
                  <a:gd name="T124" fmla="*/ 249 w 288"/>
                  <a:gd name="T125" fmla="*/ 298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" name="Полилиния 106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>
                  <a:gd name="T0" fmla="*/ 116 w 255"/>
                  <a:gd name="T1" fmla="*/ 7 h 271"/>
                  <a:gd name="T2" fmla="*/ 18 w 255"/>
                  <a:gd name="T3" fmla="*/ 12 h 271"/>
                  <a:gd name="T4" fmla="*/ 108 w 255"/>
                  <a:gd name="T5" fmla="*/ 12 h 271"/>
                  <a:gd name="T6" fmla="*/ 94 w 255"/>
                  <a:gd name="T7" fmla="*/ 23 h 271"/>
                  <a:gd name="T8" fmla="*/ 94 w 255"/>
                  <a:gd name="T9" fmla="*/ 28 h 271"/>
                  <a:gd name="T10" fmla="*/ 50 w 255"/>
                  <a:gd name="T11" fmla="*/ 40 h 271"/>
                  <a:gd name="T12" fmla="*/ 83 w 255"/>
                  <a:gd name="T13" fmla="*/ 36 h 271"/>
                  <a:gd name="T14" fmla="*/ 83 w 255"/>
                  <a:gd name="T15" fmla="*/ 42 h 271"/>
                  <a:gd name="T16" fmla="*/ 90 w 255"/>
                  <a:gd name="T17" fmla="*/ 45 h 271"/>
                  <a:gd name="T18" fmla="*/ 10 w 255"/>
                  <a:gd name="T19" fmla="*/ 73 h 271"/>
                  <a:gd name="T20" fmla="*/ 86 w 255"/>
                  <a:gd name="T21" fmla="*/ 59 h 271"/>
                  <a:gd name="T22" fmla="*/ 68 w 255"/>
                  <a:gd name="T23" fmla="*/ 78 h 271"/>
                  <a:gd name="T24" fmla="*/ 10 w 255"/>
                  <a:gd name="T25" fmla="*/ 90 h 271"/>
                  <a:gd name="T26" fmla="*/ 72 w 255"/>
                  <a:gd name="T27" fmla="*/ 80 h 271"/>
                  <a:gd name="T28" fmla="*/ 25 w 255"/>
                  <a:gd name="T29" fmla="*/ 102 h 271"/>
                  <a:gd name="T30" fmla="*/ 53 w 255"/>
                  <a:gd name="T31" fmla="*/ 92 h 271"/>
                  <a:gd name="T32" fmla="*/ 72 w 255"/>
                  <a:gd name="T33" fmla="*/ 90 h 271"/>
                  <a:gd name="T34" fmla="*/ 72 w 255"/>
                  <a:gd name="T35" fmla="*/ 97 h 271"/>
                  <a:gd name="T36" fmla="*/ 61 w 255"/>
                  <a:gd name="T37" fmla="*/ 111 h 271"/>
                  <a:gd name="T38" fmla="*/ 6 w 255"/>
                  <a:gd name="T39" fmla="*/ 127 h 271"/>
                  <a:gd name="T40" fmla="*/ 68 w 255"/>
                  <a:gd name="T41" fmla="*/ 113 h 271"/>
                  <a:gd name="T42" fmla="*/ 57 w 255"/>
                  <a:gd name="T43" fmla="*/ 132 h 271"/>
                  <a:gd name="T44" fmla="*/ 43 w 255"/>
                  <a:gd name="T45" fmla="*/ 144 h 271"/>
                  <a:gd name="T46" fmla="*/ 50 w 255"/>
                  <a:gd name="T47" fmla="*/ 144 h 271"/>
                  <a:gd name="T48" fmla="*/ 50 w 255"/>
                  <a:gd name="T49" fmla="*/ 151 h 271"/>
                  <a:gd name="T50" fmla="*/ 10 w 255"/>
                  <a:gd name="T51" fmla="*/ 168 h 271"/>
                  <a:gd name="T52" fmla="*/ 43 w 255"/>
                  <a:gd name="T53" fmla="*/ 165 h 271"/>
                  <a:gd name="T54" fmla="*/ 43 w 255"/>
                  <a:gd name="T55" fmla="*/ 168 h 271"/>
                  <a:gd name="T56" fmla="*/ 47 w 255"/>
                  <a:gd name="T57" fmla="*/ 175 h 271"/>
                  <a:gd name="T58" fmla="*/ 38 w 255"/>
                  <a:gd name="T59" fmla="*/ 189 h 271"/>
                  <a:gd name="T60" fmla="*/ 47 w 255"/>
                  <a:gd name="T61" fmla="*/ 196 h 271"/>
                  <a:gd name="T62" fmla="*/ 50 w 255"/>
                  <a:gd name="T63" fmla="*/ 227 h 271"/>
                  <a:gd name="T64" fmla="*/ 57 w 255"/>
                  <a:gd name="T65" fmla="*/ 189 h 271"/>
                  <a:gd name="T66" fmla="*/ 119 w 255"/>
                  <a:gd name="T67" fmla="*/ 270 h 271"/>
                  <a:gd name="T68" fmla="*/ 83 w 255"/>
                  <a:gd name="T69" fmla="*/ 175 h 271"/>
                  <a:gd name="T70" fmla="*/ 83 w 255"/>
                  <a:gd name="T71" fmla="*/ 173 h 271"/>
                  <a:gd name="T72" fmla="*/ 86 w 255"/>
                  <a:gd name="T73" fmla="*/ 165 h 271"/>
                  <a:gd name="T74" fmla="*/ 137 w 255"/>
                  <a:gd name="T75" fmla="*/ 213 h 271"/>
                  <a:gd name="T76" fmla="*/ 104 w 255"/>
                  <a:gd name="T77" fmla="*/ 187 h 271"/>
                  <a:gd name="T78" fmla="*/ 94 w 255"/>
                  <a:gd name="T79" fmla="*/ 144 h 271"/>
                  <a:gd name="T80" fmla="*/ 97 w 255"/>
                  <a:gd name="T81" fmla="*/ 132 h 271"/>
                  <a:gd name="T82" fmla="*/ 116 w 255"/>
                  <a:gd name="T83" fmla="*/ 161 h 271"/>
                  <a:gd name="T84" fmla="*/ 104 w 255"/>
                  <a:gd name="T85" fmla="*/ 118 h 271"/>
                  <a:gd name="T86" fmla="*/ 123 w 255"/>
                  <a:gd name="T87" fmla="*/ 111 h 271"/>
                  <a:gd name="T88" fmla="*/ 137 w 255"/>
                  <a:gd name="T89" fmla="*/ 140 h 271"/>
                  <a:gd name="T90" fmla="*/ 119 w 255"/>
                  <a:gd name="T91" fmla="*/ 90 h 271"/>
                  <a:gd name="T92" fmla="*/ 123 w 255"/>
                  <a:gd name="T93" fmla="*/ 85 h 271"/>
                  <a:gd name="T94" fmla="*/ 127 w 255"/>
                  <a:gd name="T95" fmla="*/ 61 h 271"/>
                  <a:gd name="T96" fmla="*/ 144 w 255"/>
                  <a:gd name="T97" fmla="*/ 64 h 271"/>
                  <a:gd name="T98" fmla="*/ 210 w 255"/>
                  <a:gd name="T99" fmla="*/ 125 h 271"/>
                  <a:gd name="T100" fmla="*/ 163 w 255"/>
                  <a:gd name="T101" fmla="*/ 90 h 271"/>
                  <a:gd name="T102" fmla="*/ 137 w 255"/>
                  <a:gd name="T103" fmla="*/ 40 h 271"/>
                  <a:gd name="T104" fmla="*/ 144 w 255"/>
                  <a:gd name="T105" fmla="*/ 31 h 271"/>
                  <a:gd name="T106" fmla="*/ 177 w 255"/>
                  <a:gd name="T107" fmla="*/ 59 h 271"/>
                  <a:gd name="T108" fmla="*/ 170 w 255"/>
                  <a:gd name="T109" fmla="*/ 56 h 271"/>
                  <a:gd name="T110" fmla="*/ 155 w 255"/>
                  <a:gd name="T111" fmla="*/ 18 h 271"/>
                  <a:gd name="T112" fmla="*/ 195 w 255"/>
                  <a:gd name="T113" fmla="*/ 56 h 271"/>
                  <a:gd name="T114" fmla="*/ 169 w 255"/>
                  <a:gd name="T115" fmla="*/ 37 h 271"/>
                  <a:gd name="T116" fmla="*/ 149 w 255"/>
                  <a:gd name="T117" fmla="*/ 2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" name="Полилиния 107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>
                  <a:gd name="T0" fmla="*/ 208 w 212"/>
                  <a:gd name="T1" fmla="*/ 39 h 258"/>
                  <a:gd name="T2" fmla="*/ 192 w 212"/>
                  <a:gd name="T3" fmla="*/ 23 h 258"/>
                  <a:gd name="T4" fmla="*/ 186 w 212"/>
                  <a:gd name="T5" fmla="*/ 16 h 258"/>
                  <a:gd name="T6" fmla="*/ 170 w 212"/>
                  <a:gd name="T7" fmla="*/ 10 h 258"/>
                  <a:gd name="T8" fmla="*/ 156 w 212"/>
                  <a:gd name="T9" fmla="*/ 5 h 258"/>
                  <a:gd name="T10" fmla="*/ 136 w 212"/>
                  <a:gd name="T11" fmla="*/ 0 h 258"/>
                  <a:gd name="T12" fmla="*/ 119 w 212"/>
                  <a:gd name="T13" fmla="*/ 0 h 258"/>
                  <a:gd name="T14" fmla="*/ 104 w 212"/>
                  <a:gd name="T15" fmla="*/ 2 h 258"/>
                  <a:gd name="T16" fmla="*/ 86 w 212"/>
                  <a:gd name="T17" fmla="*/ 4 h 258"/>
                  <a:gd name="T18" fmla="*/ 66 w 212"/>
                  <a:gd name="T19" fmla="*/ 9 h 258"/>
                  <a:gd name="T20" fmla="*/ 54 w 212"/>
                  <a:gd name="T21" fmla="*/ 19 h 258"/>
                  <a:gd name="T22" fmla="*/ 42 w 212"/>
                  <a:gd name="T23" fmla="*/ 33 h 258"/>
                  <a:gd name="T24" fmla="*/ 29 w 212"/>
                  <a:gd name="T25" fmla="*/ 43 h 258"/>
                  <a:gd name="T26" fmla="*/ 19 w 212"/>
                  <a:gd name="T27" fmla="*/ 54 h 258"/>
                  <a:gd name="T28" fmla="*/ 8 w 212"/>
                  <a:gd name="T29" fmla="*/ 69 h 258"/>
                  <a:gd name="T30" fmla="*/ 0 w 212"/>
                  <a:gd name="T31" fmla="*/ 99 h 258"/>
                  <a:gd name="T32" fmla="*/ 2 w 212"/>
                  <a:gd name="T33" fmla="*/ 123 h 258"/>
                  <a:gd name="T34" fmla="*/ 12 w 212"/>
                  <a:gd name="T35" fmla="*/ 157 h 258"/>
                  <a:gd name="T36" fmla="*/ 29 w 212"/>
                  <a:gd name="T37" fmla="*/ 186 h 258"/>
                  <a:gd name="T38" fmla="*/ 66 w 212"/>
                  <a:gd name="T39" fmla="*/ 257 h 258"/>
                  <a:gd name="T40" fmla="*/ 52 w 212"/>
                  <a:gd name="T41" fmla="*/ 181 h 258"/>
                  <a:gd name="T42" fmla="*/ 44 w 212"/>
                  <a:gd name="T43" fmla="*/ 156 h 258"/>
                  <a:gd name="T44" fmla="*/ 39 w 212"/>
                  <a:gd name="T45" fmla="*/ 133 h 258"/>
                  <a:gd name="T46" fmla="*/ 37 w 212"/>
                  <a:gd name="T47" fmla="*/ 109 h 258"/>
                  <a:gd name="T48" fmla="*/ 42 w 212"/>
                  <a:gd name="T49" fmla="*/ 81 h 258"/>
                  <a:gd name="T50" fmla="*/ 46 w 212"/>
                  <a:gd name="T51" fmla="*/ 61 h 258"/>
                  <a:gd name="T52" fmla="*/ 56 w 212"/>
                  <a:gd name="T53" fmla="*/ 35 h 258"/>
                  <a:gd name="T54" fmla="*/ 72 w 212"/>
                  <a:gd name="T55" fmla="*/ 23 h 258"/>
                  <a:gd name="T56" fmla="*/ 92 w 212"/>
                  <a:gd name="T57" fmla="*/ 18 h 258"/>
                  <a:gd name="T58" fmla="*/ 144 w 212"/>
                  <a:gd name="T59" fmla="*/ 15 h 258"/>
                  <a:gd name="T60" fmla="*/ 176 w 212"/>
                  <a:gd name="T61" fmla="*/ 23 h 258"/>
                  <a:gd name="T62" fmla="*/ 211 w 212"/>
                  <a:gd name="T63" fmla="*/ 42 h 258"/>
                  <a:gd name="T64" fmla="*/ 208 w 212"/>
                  <a:gd name="T65" fmla="*/ 39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" name="Полилиния 108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>
                  <a:gd name="T0" fmla="*/ 63 w 218"/>
                  <a:gd name="T1" fmla="*/ 251 h 252"/>
                  <a:gd name="T2" fmla="*/ 48 w 218"/>
                  <a:gd name="T3" fmla="*/ 207 h 252"/>
                  <a:gd name="T4" fmla="*/ 41 w 218"/>
                  <a:gd name="T5" fmla="*/ 189 h 252"/>
                  <a:gd name="T6" fmla="*/ 26 w 218"/>
                  <a:gd name="T7" fmla="*/ 166 h 252"/>
                  <a:gd name="T8" fmla="*/ 10 w 218"/>
                  <a:gd name="T9" fmla="*/ 145 h 252"/>
                  <a:gd name="T10" fmla="*/ 1 w 218"/>
                  <a:gd name="T11" fmla="*/ 132 h 252"/>
                  <a:gd name="T12" fmla="*/ 0 w 218"/>
                  <a:gd name="T13" fmla="*/ 119 h 252"/>
                  <a:gd name="T14" fmla="*/ 4 w 218"/>
                  <a:gd name="T15" fmla="*/ 100 h 252"/>
                  <a:gd name="T16" fmla="*/ 6 w 218"/>
                  <a:gd name="T17" fmla="*/ 81 h 252"/>
                  <a:gd name="T18" fmla="*/ 30 w 218"/>
                  <a:gd name="T19" fmla="*/ 34 h 252"/>
                  <a:gd name="T20" fmla="*/ 41 w 218"/>
                  <a:gd name="T21" fmla="*/ 23 h 252"/>
                  <a:gd name="T22" fmla="*/ 61 w 218"/>
                  <a:gd name="T23" fmla="*/ 10 h 252"/>
                  <a:gd name="T24" fmla="*/ 78 w 218"/>
                  <a:gd name="T25" fmla="*/ 2 h 252"/>
                  <a:gd name="T26" fmla="*/ 100 w 218"/>
                  <a:gd name="T27" fmla="*/ 0 h 252"/>
                  <a:gd name="T28" fmla="*/ 118 w 218"/>
                  <a:gd name="T29" fmla="*/ 5 h 252"/>
                  <a:gd name="T30" fmla="*/ 140 w 218"/>
                  <a:gd name="T31" fmla="*/ 10 h 252"/>
                  <a:gd name="T32" fmla="*/ 163 w 218"/>
                  <a:gd name="T33" fmla="*/ 25 h 252"/>
                  <a:gd name="T34" fmla="*/ 170 w 218"/>
                  <a:gd name="T35" fmla="*/ 36 h 252"/>
                  <a:gd name="T36" fmla="*/ 184 w 218"/>
                  <a:gd name="T37" fmla="*/ 51 h 252"/>
                  <a:gd name="T38" fmla="*/ 195 w 218"/>
                  <a:gd name="T39" fmla="*/ 64 h 252"/>
                  <a:gd name="T40" fmla="*/ 215 w 218"/>
                  <a:gd name="T41" fmla="*/ 129 h 252"/>
                  <a:gd name="T42" fmla="*/ 217 w 218"/>
                  <a:gd name="T43" fmla="*/ 142 h 252"/>
                  <a:gd name="T44" fmla="*/ 212 w 218"/>
                  <a:gd name="T45" fmla="*/ 164 h 252"/>
                  <a:gd name="T46" fmla="*/ 201 w 218"/>
                  <a:gd name="T47" fmla="*/ 225 h 252"/>
                  <a:gd name="T48" fmla="*/ 202 w 218"/>
                  <a:gd name="T49" fmla="*/ 165 h 252"/>
                  <a:gd name="T50" fmla="*/ 195 w 218"/>
                  <a:gd name="T51" fmla="*/ 138 h 252"/>
                  <a:gd name="T52" fmla="*/ 190 w 218"/>
                  <a:gd name="T53" fmla="*/ 122 h 252"/>
                  <a:gd name="T54" fmla="*/ 182 w 218"/>
                  <a:gd name="T55" fmla="*/ 100 h 252"/>
                  <a:gd name="T56" fmla="*/ 173 w 218"/>
                  <a:gd name="T57" fmla="*/ 79 h 252"/>
                  <a:gd name="T58" fmla="*/ 159 w 218"/>
                  <a:gd name="T59" fmla="*/ 57 h 252"/>
                  <a:gd name="T60" fmla="*/ 144 w 218"/>
                  <a:gd name="T61" fmla="*/ 37 h 252"/>
                  <a:gd name="T62" fmla="*/ 131 w 218"/>
                  <a:gd name="T63" fmla="*/ 20 h 252"/>
                  <a:gd name="T64" fmla="*/ 118 w 218"/>
                  <a:gd name="T65" fmla="*/ 10 h 252"/>
                  <a:gd name="T66" fmla="*/ 103 w 218"/>
                  <a:gd name="T67" fmla="*/ 6 h 252"/>
                  <a:gd name="T68" fmla="*/ 87 w 218"/>
                  <a:gd name="T69" fmla="*/ 10 h 252"/>
                  <a:gd name="T70" fmla="*/ 77 w 218"/>
                  <a:gd name="T71" fmla="*/ 19 h 252"/>
                  <a:gd name="T72" fmla="*/ 70 w 218"/>
                  <a:gd name="T73" fmla="*/ 36 h 252"/>
                  <a:gd name="T74" fmla="*/ 70 w 218"/>
                  <a:gd name="T75" fmla="*/ 48 h 252"/>
                  <a:gd name="T76" fmla="*/ 65 w 218"/>
                  <a:gd name="T77" fmla="*/ 71 h 252"/>
                  <a:gd name="T78" fmla="*/ 58 w 218"/>
                  <a:gd name="T79" fmla="*/ 85 h 252"/>
                  <a:gd name="T80" fmla="*/ 43 w 218"/>
                  <a:gd name="T81" fmla="*/ 108 h 252"/>
                  <a:gd name="T82" fmla="*/ 41 w 218"/>
                  <a:gd name="T83" fmla="*/ 119 h 252"/>
                  <a:gd name="T84" fmla="*/ 38 w 218"/>
                  <a:gd name="T85" fmla="*/ 131 h 252"/>
                  <a:gd name="T86" fmla="*/ 38 w 218"/>
                  <a:gd name="T87" fmla="*/ 147 h 252"/>
                  <a:gd name="T88" fmla="*/ 65 w 218"/>
                  <a:gd name="T89" fmla="*/ 203 h 252"/>
                  <a:gd name="T90" fmla="*/ 63 w 218"/>
                  <a:gd name="T91" fmla="*/ 251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" name="Полилиния 109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>
                  <a:gd name="T0" fmla="*/ 1 w 280"/>
                  <a:gd name="T1" fmla="*/ 301 h 366"/>
                  <a:gd name="T2" fmla="*/ 11 w 280"/>
                  <a:gd name="T3" fmla="*/ 289 h 366"/>
                  <a:gd name="T4" fmla="*/ 80 w 280"/>
                  <a:gd name="T5" fmla="*/ 365 h 366"/>
                  <a:gd name="T6" fmla="*/ 25 w 280"/>
                  <a:gd name="T7" fmla="*/ 291 h 366"/>
                  <a:gd name="T8" fmla="*/ 31 w 280"/>
                  <a:gd name="T9" fmla="*/ 283 h 366"/>
                  <a:gd name="T10" fmla="*/ 99 w 280"/>
                  <a:gd name="T11" fmla="*/ 336 h 366"/>
                  <a:gd name="T12" fmla="*/ 28 w 280"/>
                  <a:gd name="T13" fmla="*/ 280 h 366"/>
                  <a:gd name="T14" fmla="*/ 37 w 280"/>
                  <a:gd name="T15" fmla="*/ 267 h 366"/>
                  <a:gd name="T16" fmla="*/ 46 w 280"/>
                  <a:gd name="T17" fmla="*/ 254 h 366"/>
                  <a:gd name="T18" fmla="*/ 41 w 280"/>
                  <a:gd name="T19" fmla="*/ 245 h 366"/>
                  <a:gd name="T20" fmla="*/ 50 w 280"/>
                  <a:gd name="T21" fmla="*/ 239 h 366"/>
                  <a:gd name="T22" fmla="*/ 46 w 280"/>
                  <a:gd name="T23" fmla="*/ 238 h 366"/>
                  <a:gd name="T24" fmla="*/ 46 w 280"/>
                  <a:gd name="T25" fmla="*/ 225 h 366"/>
                  <a:gd name="T26" fmla="*/ 50 w 280"/>
                  <a:gd name="T27" fmla="*/ 216 h 366"/>
                  <a:gd name="T28" fmla="*/ 132 w 280"/>
                  <a:gd name="T29" fmla="*/ 280 h 366"/>
                  <a:gd name="T30" fmla="*/ 46 w 280"/>
                  <a:gd name="T31" fmla="*/ 213 h 366"/>
                  <a:gd name="T32" fmla="*/ 55 w 280"/>
                  <a:gd name="T33" fmla="*/ 213 h 366"/>
                  <a:gd name="T34" fmla="*/ 55 w 280"/>
                  <a:gd name="T35" fmla="*/ 194 h 366"/>
                  <a:gd name="T36" fmla="*/ 159 w 280"/>
                  <a:gd name="T37" fmla="*/ 238 h 366"/>
                  <a:gd name="T38" fmla="*/ 77 w 280"/>
                  <a:gd name="T39" fmla="*/ 208 h 366"/>
                  <a:gd name="T40" fmla="*/ 47 w 280"/>
                  <a:gd name="T41" fmla="*/ 182 h 366"/>
                  <a:gd name="T42" fmla="*/ 50 w 280"/>
                  <a:gd name="T43" fmla="*/ 172 h 366"/>
                  <a:gd name="T44" fmla="*/ 68 w 280"/>
                  <a:gd name="T45" fmla="*/ 180 h 366"/>
                  <a:gd name="T46" fmla="*/ 70 w 280"/>
                  <a:gd name="T47" fmla="*/ 168 h 366"/>
                  <a:gd name="T48" fmla="*/ 146 w 280"/>
                  <a:gd name="T49" fmla="*/ 188 h 366"/>
                  <a:gd name="T50" fmla="*/ 118 w 280"/>
                  <a:gd name="T51" fmla="*/ 178 h 366"/>
                  <a:gd name="T52" fmla="*/ 58 w 280"/>
                  <a:gd name="T53" fmla="*/ 154 h 366"/>
                  <a:gd name="T54" fmla="*/ 55 w 280"/>
                  <a:gd name="T55" fmla="*/ 136 h 366"/>
                  <a:gd name="T56" fmla="*/ 60 w 280"/>
                  <a:gd name="T57" fmla="*/ 126 h 366"/>
                  <a:gd name="T58" fmla="*/ 80 w 280"/>
                  <a:gd name="T59" fmla="*/ 134 h 366"/>
                  <a:gd name="T60" fmla="*/ 76 w 280"/>
                  <a:gd name="T61" fmla="*/ 116 h 366"/>
                  <a:gd name="T62" fmla="*/ 70 w 280"/>
                  <a:gd name="T63" fmla="*/ 105 h 366"/>
                  <a:gd name="T64" fmla="*/ 75 w 280"/>
                  <a:gd name="T65" fmla="*/ 99 h 366"/>
                  <a:gd name="T66" fmla="*/ 155 w 280"/>
                  <a:gd name="T67" fmla="*/ 130 h 366"/>
                  <a:gd name="T68" fmla="*/ 250 w 280"/>
                  <a:gd name="T69" fmla="*/ 154 h 366"/>
                  <a:gd name="T70" fmla="*/ 118 w 280"/>
                  <a:gd name="T71" fmla="*/ 115 h 366"/>
                  <a:gd name="T72" fmla="*/ 75 w 280"/>
                  <a:gd name="T73" fmla="*/ 99 h 366"/>
                  <a:gd name="T74" fmla="*/ 80 w 280"/>
                  <a:gd name="T75" fmla="*/ 89 h 366"/>
                  <a:gd name="T76" fmla="*/ 72 w 280"/>
                  <a:gd name="T77" fmla="*/ 70 h 366"/>
                  <a:gd name="T78" fmla="*/ 75 w 280"/>
                  <a:gd name="T79" fmla="*/ 56 h 366"/>
                  <a:gd name="T80" fmla="*/ 118 w 280"/>
                  <a:gd name="T81" fmla="*/ 72 h 366"/>
                  <a:gd name="T82" fmla="*/ 108 w 280"/>
                  <a:gd name="T83" fmla="*/ 68 h 366"/>
                  <a:gd name="T84" fmla="*/ 80 w 280"/>
                  <a:gd name="T85" fmla="*/ 56 h 366"/>
                  <a:gd name="T86" fmla="*/ 75 w 280"/>
                  <a:gd name="T87" fmla="*/ 49 h 366"/>
                  <a:gd name="T88" fmla="*/ 60 w 280"/>
                  <a:gd name="T89" fmla="*/ 40 h 366"/>
                  <a:gd name="T90" fmla="*/ 146 w 280"/>
                  <a:gd name="T91" fmla="*/ 56 h 366"/>
                  <a:gd name="T92" fmla="*/ 60 w 280"/>
                  <a:gd name="T93" fmla="*/ 27 h 366"/>
                  <a:gd name="T94" fmla="*/ 161 w 280"/>
                  <a:gd name="T95" fmla="*/ 27 h 366"/>
                  <a:gd name="T96" fmla="*/ 206 w 280"/>
                  <a:gd name="T97" fmla="*/ 23 h 366"/>
                  <a:gd name="T98" fmla="*/ 75 w 280"/>
                  <a:gd name="T99" fmla="*/ 27 h 366"/>
                  <a:gd name="T100" fmla="*/ 55 w 280"/>
                  <a:gd name="T101" fmla="*/ 10 h 366"/>
                  <a:gd name="T102" fmla="*/ 26 w 280"/>
                  <a:gd name="T103" fmla="*/ 4 h 366"/>
                  <a:gd name="T104" fmla="*/ 0 w 280"/>
                  <a:gd name="T105" fmla="*/ 317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" name="Полилиния 110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>
                  <a:gd name="T0" fmla="*/ 145 w 150"/>
                  <a:gd name="T1" fmla="*/ 25 h 161"/>
                  <a:gd name="T2" fmla="*/ 114 w 150"/>
                  <a:gd name="T3" fmla="*/ 0 h 161"/>
                  <a:gd name="T4" fmla="*/ 94 w 150"/>
                  <a:gd name="T5" fmla="*/ 0 h 161"/>
                  <a:gd name="T6" fmla="*/ 77 w 150"/>
                  <a:gd name="T7" fmla="*/ 2 h 161"/>
                  <a:gd name="T8" fmla="*/ 64 w 150"/>
                  <a:gd name="T9" fmla="*/ 9 h 161"/>
                  <a:gd name="T10" fmla="*/ 30 w 150"/>
                  <a:gd name="T11" fmla="*/ 29 h 161"/>
                  <a:gd name="T12" fmla="*/ 19 w 150"/>
                  <a:gd name="T13" fmla="*/ 38 h 161"/>
                  <a:gd name="T14" fmla="*/ 11 w 150"/>
                  <a:gd name="T15" fmla="*/ 47 h 161"/>
                  <a:gd name="T16" fmla="*/ 3 w 150"/>
                  <a:gd name="T17" fmla="*/ 75 h 161"/>
                  <a:gd name="T18" fmla="*/ 0 w 150"/>
                  <a:gd name="T19" fmla="*/ 83 h 161"/>
                  <a:gd name="T20" fmla="*/ 3 w 150"/>
                  <a:gd name="T21" fmla="*/ 94 h 161"/>
                  <a:gd name="T22" fmla="*/ 8 w 150"/>
                  <a:gd name="T23" fmla="*/ 104 h 161"/>
                  <a:gd name="T24" fmla="*/ 22 w 150"/>
                  <a:gd name="T25" fmla="*/ 122 h 161"/>
                  <a:gd name="T26" fmla="*/ 33 w 150"/>
                  <a:gd name="T27" fmla="*/ 133 h 161"/>
                  <a:gd name="T28" fmla="*/ 49 w 150"/>
                  <a:gd name="T29" fmla="*/ 145 h 161"/>
                  <a:gd name="T30" fmla="*/ 84 w 150"/>
                  <a:gd name="T31" fmla="*/ 160 h 161"/>
                  <a:gd name="T32" fmla="*/ 67 w 150"/>
                  <a:gd name="T33" fmla="*/ 141 h 161"/>
                  <a:gd name="T34" fmla="*/ 52 w 150"/>
                  <a:gd name="T35" fmla="*/ 124 h 161"/>
                  <a:gd name="T36" fmla="*/ 44 w 150"/>
                  <a:gd name="T37" fmla="*/ 108 h 161"/>
                  <a:gd name="T38" fmla="*/ 47 w 150"/>
                  <a:gd name="T39" fmla="*/ 94 h 161"/>
                  <a:gd name="T40" fmla="*/ 49 w 150"/>
                  <a:gd name="T41" fmla="*/ 83 h 161"/>
                  <a:gd name="T42" fmla="*/ 44 w 150"/>
                  <a:gd name="T43" fmla="*/ 70 h 161"/>
                  <a:gd name="T44" fmla="*/ 41 w 150"/>
                  <a:gd name="T45" fmla="*/ 59 h 161"/>
                  <a:gd name="T46" fmla="*/ 55 w 150"/>
                  <a:gd name="T47" fmla="*/ 38 h 161"/>
                  <a:gd name="T48" fmla="*/ 58 w 150"/>
                  <a:gd name="T49" fmla="*/ 27 h 161"/>
                  <a:gd name="T50" fmla="*/ 70 w 150"/>
                  <a:gd name="T51" fmla="*/ 18 h 161"/>
                  <a:gd name="T52" fmla="*/ 94 w 150"/>
                  <a:gd name="T53" fmla="*/ 6 h 161"/>
                  <a:gd name="T54" fmla="*/ 106 w 150"/>
                  <a:gd name="T55" fmla="*/ 15 h 161"/>
                  <a:gd name="T56" fmla="*/ 149 w 150"/>
                  <a:gd name="T57" fmla="*/ 30 h 161"/>
                  <a:gd name="T58" fmla="*/ 145 w 150"/>
                  <a:gd name="T59" fmla="*/ 25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/>
              <a:lstStyle/>
              <a:p>
                <a:pPr rtl="0"/>
                <a:endParaRPr lang="ru-RU" noProof="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114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800" kern="1200">
          <a:solidFill>
            <a:schemeClr val="accent1">
              <a:lumMod val="50000"/>
            </a:schemeClr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3312" userDrawn="1">
          <p15:clr>
            <a:srgbClr val="F26B43"/>
          </p15:clr>
        </p15:guide>
        <p15:guide id="3" orient="horz" pos="1008" userDrawn="1">
          <p15:clr>
            <a:srgbClr val="F26B43"/>
          </p15:clr>
        </p15:guide>
        <p15:guide id="4" orient="horz" pos="1152" userDrawn="1">
          <p15:clr>
            <a:srgbClr val="F26B43"/>
          </p15:clr>
        </p15:guide>
        <p15:guide id="5" pos="384" userDrawn="1">
          <p15:clr>
            <a:srgbClr val="F26B43"/>
          </p15:clr>
        </p15:guide>
        <p15:guide id="6" pos="7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8186" y="1236370"/>
            <a:ext cx="10968507" cy="3168203"/>
          </a:xfrm>
        </p:spPr>
        <p:txBody>
          <a:bodyPr rtlCol="0"/>
          <a:lstStyle/>
          <a:p>
            <a:r>
              <a:rPr lang="ru-RU" sz="4800" dirty="0" smtClean="0"/>
              <a:t>Открытое </a:t>
            </a:r>
            <a:r>
              <a:rPr lang="ru-RU" sz="4800" dirty="0"/>
              <a:t>занятие опытно-экспериментальной </a:t>
            </a:r>
            <a:r>
              <a:rPr lang="ru-RU" sz="4800" dirty="0" smtClean="0"/>
              <a:t>деятельности</a:t>
            </a:r>
            <a:br>
              <a:rPr lang="ru-RU" sz="4800" dirty="0" smtClean="0"/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>«Загадочная </a:t>
            </a:r>
            <a:r>
              <a:rPr lang="ru-RU" sz="4800" dirty="0" smtClean="0"/>
              <a:t>соль»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0180" y="5638800"/>
            <a:ext cx="6216203" cy="1219200"/>
          </a:xfrm>
        </p:spPr>
        <p:txBody>
          <a:bodyPr rtlCol="0"/>
          <a:lstStyle/>
          <a:p>
            <a:r>
              <a:rPr lang="ru-RU" dirty="0" smtClean="0"/>
              <a:t>Подготовила воспитатель</a:t>
            </a:r>
            <a:endParaRPr lang="ru-RU" dirty="0"/>
          </a:p>
          <a:p>
            <a:r>
              <a:rPr lang="ru-RU" dirty="0"/>
              <a:t> группы № 25 «Стрекоза»: Шейко Е. 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784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 </a:t>
            </a:r>
            <a:r>
              <a:rPr lang="ru-RU" dirty="0" smtClean="0"/>
              <a:t>№</a:t>
            </a:r>
            <a:r>
              <a:rPr lang="ru-RU" dirty="0"/>
              <a:t>3</a:t>
            </a:r>
            <a:r>
              <a:rPr lang="ru-RU" dirty="0" smtClean="0"/>
              <a:t>. Вкус соли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599" y="1691717"/>
            <a:ext cx="5868801" cy="3897714"/>
          </a:xfrm>
        </p:spPr>
      </p:pic>
    </p:spTree>
    <p:extLst>
      <p:ext uri="{BB962C8B-B14F-4D97-AF65-F5344CB8AC3E}">
        <p14:creationId xmlns:p14="http://schemas.microsoft.com/office/powerpoint/2010/main" val="4125113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6732" y="4842457"/>
            <a:ext cx="10972800" cy="1600200"/>
          </a:xfrm>
        </p:spPr>
        <p:txBody>
          <a:bodyPr/>
          <a:lstStyle/>
          <a:p>
            <a:r>
              <a:rPr lang="ru-RU" sz="3600" dirty="0" smtClean="0"/>
              <a:t>*Русская народная поговорка 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7444" y="1718414"/>
            <a:ext cx="4940791" cy="41173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89" y="0"/>
            <a:ext cx="11388315" cy="211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5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 smtClean="0"/>
              <a:t>Соль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251" y="1600200"/>
            <a:ext cx="5432773" cy="4586685"/>
          </a:xfrm>
        </p:spPr>
      </p:pic>
    </p:spTree>
    <p:extLst>
      <p:ext uri="{BB962C8B-B14F-4D97-AF65-F5344CB8AC3E}">
        <p14:creationId xmlns:p14="http://schemas.microsoft.com/office/powerpoint/2010/main" val="1260473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-540913"/>
            <a:ext cx="10972800" cy="1600200"/>
          </a:xfrm>
        </p:spPr>
        <p:txBody>
          <a:bodyPr/>
          <a:lstStyle/>
          <a:p>
            <a:r>
              <a:rPr lang="ru-RU" dirty="0" smtClean="0"/>
              <a:t>Какую </a:t>
            </a:r>
            <a:r>
              <a:rPr lang="ru-RU" dirty="0"/>
              <a:t>соль вы знаете?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377860"/>
            <a:ext cx="2857500" cy="16002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5" y="2683054"/>
            <a:ext cx="2333625" cy="1952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816" y="1480891"/>
            <a:ext cx="2619375" cy="17430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725" y="3965485"/>
            <a:ext cx="276225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18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904" y="-412124"/>
            <a:ext cx="10972800" cy="1600200"/>
          </a:xfrm>
        </p:spPr>
        <p:txBody>
          <a:bodyPr/>
          <a:lstStyle/>
          <a:p>
            <a:r>
              <a:rPr lang="ru-RU" dirty="0" smtClean="0"/>
              <a:t>На </a:t>
            </a:r>
            <a:r>
              <a:rPr lang="ru-RU" dirty="0"/>
              <a:t>что похожа соль?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234" y="1511814"/>
            <a:ext cx="4043698" cy="3919549"/>
          </a:xfrm>
        </p:spPr>
      </p:pic>
    </p:spTree>
    <p:extLst>
      <p:ext uri="{BB962C8B-B14F-4D97-AF65-F5344CB8AC3E}">
        <p14:creationId xmlns:p14="http://schemas.microsoft.com/office/powerpoint/2010/main" val="94310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Откуда берется соль?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9165" y="3193961"/>
            <a:ext cx="3566846" cy="238087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00200"/>
            <a:ext cx="2418120" cy="1593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766" y="3870236"/>
            <a:ext cx="2466975" cy="1847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712" y="1846173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03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Главные </a:t>
            </a:r>
            <a:r>
              <a:rPr lang="ru-RU" dirty="0"/>
              <a:t>правила в лаборатории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4314" y="1600200"/>
            <a:ext cx="6548170" cy="4904807"/>
          </a:xfrm>
        </p:spPr>
      </p:pic>
    </p:spTree>
    <p:extLst>
      <p:ext uri="{BB962C8B-B14F-4D97-AF65-F5344CB8AC3E}">
        <p14:creationId xmlns:p14="http://schemas.microsoft.com/office/powerpoint/2010/main" val="3500298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title="Макет заголовка и объектов с диаграммой"/>
          <p:cNvSpPr>
            <a:spLocks noGrp="1"/>
          </p:cNvSpPr>
          <p:nvPr>
            <p:ph type="title"/>
          </p:nvPr>
        </p:nvSpPr>
        <p:spPr>
          <a:xfrm>
            <a:off x="892935" y="180304"/>
            <a:ext cx="10972800" cy="1600200"/>
          </a:xfrm>
        </p:spPr>
        <p:txBody>
          <a:bodyPr rtlCol="0"/>
          <a:lstStyle/>
          <a:p>
            <a:r>
              <a:rPr lang="ru-RU" dirty="0" smtClean="0"/>
              <a:t>Опыт </a:t>
            </a:r>
            <a:r>
              <a:rPr lang="ru-RU" dirty="0"/>
              <a:t>1 «Соль растворяется в воде</a:t>
            </a:r>
            <a:r>
              <a:rPr lang="ru-RU" dirty="0" smtClean="0"/>
              <a:t>»?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963" y="1876560"/>
            <a:ext cx="2258901" cy="42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97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 </a:t>
            </a:r>
            <a:r>
              <a:rPr lang="ru-RU" dirty="0" smtClean="0"/>
              <a:t>№2</a:t>
            </a:r>
            <a:br>
              <a:rPr lang="ru-RU" dirty="0" smtClean="0"/>
            </a:br>
            <a:r>
              <a:rPr lang="ru-RU" dirty="0" smtClean="0"/>
              <a:t>Выращиваем </a:t>
            </a:r>
            <a:r>
              <a:rPr lang="ru-RU" dirty="0"/>
              <a:t>кристалл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1349" y="2026568"/>
            <a:ext cx="6029301" cy="3419475"/>
          </a:xfrm>
        </p:spPr>
      </p:pic>
    </p:spTree>
    <p:extLst>
      <p:ext uri="{BB962C8B-B14F-4D97-AF65-F5344CB8AC3E}">
        <p14:creationId xmlns:p14="http://schemas.microsoft.com/office/powerpoint/2010/main" val="32150141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Физкультминутка.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318" y="1764227"/>
            <a:ext cx="7244690" cy="4057026"/>
          </a:xfrm>
        </p:spPr>
      </p:pic>
    </p:spTree>
    <p:extLst>
      <p:ext uri="{BB962C8B-B14F-4D97-AF65-F5344CB8AC3E}">
        <p14:creationId xmlns:p14="http://schemas.microsoft.com/office/powerpoint/2010/main" val="34794300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аблон с оформлением &quot;Морской берег&quot;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2"/>
        </a:lnRef>
        <a:fillRef idx="0">
          <a:schemeClr val="accent2"/>
        </a:fillRef>
        <a:effectRef idx="0">
          <a:schemeClr val="accent2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9442920_TF03460566" id="{3AE68EB3-04A6-4F9E-880F-2C2F7834BB52}" vid="{C0B3AC11-CB96-409A-8825-90C382057D67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Слайды с оформлением Морской берег</Template>
  <TotalTime>74</TotalTime>
  <Words>63</Words>
  <Application>Microsoft Office PowerPoint</Application>
  <PresentationFormat>Широкоэкранный</PresentationFormat>
  <Paragraphs>16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Courier New</vt:lpstr>
      <vt:lpstr>Palatino Linotype</vt:lpstr>
      <vt:lpstr>Шаблон с оформлением "Морской берег"</vt:lpstr>
      <vt:lpstr>Открытое занятие опытно-экспериментальной деятельности  «Загадочная соль»</vt:lpstr>
      <vt:lpstr>Соль </vt:lpstr>
      <vt:lpstr>Какую соль вы знаете? </vt:lpstr>
      <vt:lpstr>На что похожа соль? </vt:lpstr>
      <vt:lpstr>Откуда берется соль?</vt:lpstr>
      <vt:lpstr>Главные правила в лаборатории</vt:lpstr>
      <vt:lpstr>Опыт 1 «Соль растворяется в воде»?</vt:lpstr>
      <vt:lpstr>Опыт №2 Выращиваем кристалл </vt:lpstr>
      <vt:lpstr>Физкультминутка.</vt:lpstr>
      <vt:lpstr>Опыт №3. Вкус соли</vt:lpstr>
      <vt:lpstr>*Русская народная поговорка 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Открытое занятие опытно-экспериментальной деятельности  «Загадочная соль»</dc:title>
  <dc:creator>RePack by Diakov</dc:creator>
  <cp:lastModifiedBy>RePack by Diakov</cp:lastModifiedBy>
  <cp:revision>7</cp:revision>
  <dcterms:created xsi:type="dcterms:W3CDTF">2019-04-17T14:54:42Z</dcterms:created>
  <dcterms:modified xsi:type="dcterms:W3CDTF">2019-04-17T16:08:51Z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