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335713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Зеленая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Способствует развитию многих качеств. С раннего детства прививается любовь к природе.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все растения должны быть подписаны на кашпо.(будет способствовать получению новых знаний)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2) поливать нужно не реже 2 раз в неделю (способствует развитие таких личностных качеств: трудолюбие ,любовь к природе, дисциплина)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3) убирать пыль с растений необходимо убирать водой и каждый день (способствует развитию качества трудолюбия)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4) проконсультироваться с мед. Работниками на счет аллергических заболеваний детей.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ublikatsii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Бытовая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Должна содержать: раковину для мытья рук, санитарно-гигиенические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детей.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82404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0"/>
            <a:ext cx="8100392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Творческая зона</a:t>
            </a:r>
            <a:endParaRPr lang="ru-RU" dirty="0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1270"/>
          <a:stretch>
            <a:fillRect/>
          </a:stretch>
        </p:blipFill>
        <p:spPr>
          <a:xfrm>
            <a:off x="1043608" y="1362785"/>
            <a:ext cx="8100392" cy="539059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Требования к кабинету начальных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Расстояние между рядами парт не менее 60 см, от столов до стены-50-70 </a:t>
            </a:r>
            <a:r>
              <a:rPr lang="ru-RU" dirty="0" err="1" smtClean="0"/>
              <a:t>см,от</a:t>
            </a:r>
            <a:r>
              <a:rPr lang="ru-RU" dirty="0" smtClean="0"/>
              <a:t> первой парты до доски 2</a:t>
            </a:r>
            <a:r>
              <a:rPr lang="en-US" dirty="0" smtClean="0"/>
              <a:t>/</a:t>
            </a:r>
            <a:r>
              <a:rPr lang="ru-RU" dirty="0" smtClean="0"/>
              <a:t>4-2</a:t>
            </a:r>
            <a:r>
              <a:rPr lang="en-US" dirty="0" smtClean="0"/>
              <a:t>/</a:t>
            </a:r>
            <a:r>
              <a:rPr lang="ru-RU" dirty="0" smtClean="0"/>
              <a:t>7.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Правильное освещение.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Положительное состояние мебели.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Кабинет должен отвечать всем санитарно-гигиеническим условиям, синтетическим и техническим требованиям.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49" t="25635" r="8949" b="26003"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Учебный кабинет </a:t>
            </a:r>
            <a:r>
              <a:rPr lang="ru-RU" dirty="0" smtClean="0"/>
              <a:t>– это учебное помещение школы, оснащенное наглядными пособиями, учебным оборудованием, мебелью и техническими средствами обучения, в котором проводиться учебная, факультативная и внеклассная работа с учащимися и методическая работа по предмету.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Необходимые зоны в кабинете начальных классов: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844824"/>
            <a:ext cx="7498080" cy="4403576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учебная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игровая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информационная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зеленая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бытовая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двигательная зона;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творческая зона.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Учебная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	В учебной зоне расположены парты, учительский стол, учебная доска, телевизор и видеомагнитофон, книжный шкаф. Пространство должно сочетать строгость и комфорт, которые обеспечиваются определенным расположением предметов и подбором цветовых предпочтений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gog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0"/>
            <a:ext cx="8244408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	Организация и использование игровой зоны является необходимым условием для сохранения и улучшения здоровья младших школьников.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</a:t>
            </a:r>
            <a:r>
              <a:rPr lang="ru-RU" sz="2000" dirty="0" err="1" smtClean="0"/>
              <a:t>психо-эмоциональное</a:t>
            </a:r>
            <a:r>
              <a:rPr lang="ru-RU" sz="2000" dirty="0" smtClean="0"/>
              <a:t> напряжение.</a:t>
            </a:r>
          </a:p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u="sng" dirty="0" smtClean="0"/>
              <a:t>Компоненты</a:t>
            </a:r>
            <a:r>
              <a:rPr lang="ru-RU" sz="2000" dirty="0" smtClean="0"/>
              <a:t>: крупное организующее игровое поле, игровое оборудование, игрушки, игровая атрибутика разного рода, игровые материалы, необходимые для игровой деятельности детей. Все эти игровые средства находятся обычно не в каком-то абстрактном игровом пространстве, а в игровой комнате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dtschool.ucoz.ru/_ph/9/789441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51" y="0"/>
            <a:ext cx="9121949" cy="68357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Информационная зона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400" dirty="0" smtClean="0"/>
              <a:t>Информационная зона располагается по периметру классной комнаты и представлена стендами на стенах.</a:t>
            </a:r>
          </a:p>
          <a:p>
            <a:pPr>
              <a:buNone/>
            </a:pPr>
            <a:r>
              <a:rPr lang="ru-RU" sz="2400" dirty="0" smtClean="0"/>
              <a:t>Содержание стендов отражает жизнь России, края, класса, воспитывая патриотические чувства у младших школьников. Стенды оформляются в таком цветовом варианте, что притягивает взор детей, вызывая желание познакомиться с информацией. На передней стене класса-кабинета (выше досок)  расположен алфавит, таблицы по русскому языку и математике, экспонируемые постоянно.</a:t>
            </a:r>
          </a:p>
          <a:p>
            <a:pPr>
              <a:buNone/>
            </a:pPr>
            <a:r>
              <a:rPr lang="ru-RU" sz="2400" dirty="0" smtClean="0"/>
              <a:t>На боковой стене слева размещаются экспозиционные стенды со сменной информацией по предметам и символика государства, округа. Стенды по организации научной организации труда школьников: «Проектная деятельность».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0"/>
            <a:ext cx="81724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314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Предметно-развивающая среда</vt:lpstr>
      <vt:lpstr>Слайд 2</vt:lpstr>
      <vt:lpstr>Необходимые зоны в кабинете начальных классов:</vt:lpstr>
      <vt:lpstr>Учебная зона</vt:lpstr>
      <vt:lpstr>Слайд 5</vt:lpstr>
      <vt:lpstr>Игровая зона</vt:lpstr>
      <vt:lpstr>Слайд 7</vt:lpstr>
      <vt:lpstr>Информационная зона</vt:lpstr>
      <vt:lpstr>Слайд 9</vt:lpstr>
      <vt:lpstr>Зеленая зона</vt:lpstr>
      <vt:lpstr>Слайд 11</vt:lpstr>
      <vt:lpstr>Бытовая зона</vt:lpstr>
      <vt:lpstr>Слайд 13</vt:lpstr>
      <vt:lpstr>Творческая зона</vt:lpstr>
      <vt:lpstr>Требования к кабинету начальных классов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</dc:title>
  <dc:creator>HOME</dc:creator>
  <cp:lastModifiedBy>Olga</cp:lastModifiedBy>
  <cp:revision>6</cp:revision>
  <dcterms:created xsi:type="dcterms:W3CDTF">2016-01-23T15:39:02Z</dcterms:created>
  <dcterms:modified xsi:type="dcterms:W3CDTF">2019-05-20T03:07:33Z</dcterms:modified>
</cp:coreProperties>
</file>