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92494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Предметно – развивающая среда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ds03.infourok.ru/uploads/ex/0509/00011678-59993602/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508486"/>
            <a:ext cx="7344816" cy="40888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19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Бытовая зона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784976" cy="4641379"/>
          </a:xfrm>
        </p:spPr>
        <p:txBody>
          <a:bodyPr/>
          <a:lstStyle/>
          <a:p>
            <a:pPr marL="0" indent="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формирование общей культуры; развитие навыков самообслуживания; развитие мотивации 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взаимопомощи.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 descr="http://shk1-zabaikalsk.ru/d/2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121821"/>
            <a:ext cx="5546573" cy="37205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4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6"/>
            <a:ext cx="8856984" cy="6336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002060"/>
                </a:solidFill>
              </a:rPr>
              <a:t>В основе разработки создания предметно-развивающей среды реализуются принципы комплексного подхода</a:t>
            </a:r>
            <a:r>
              <a:rPr lang="ru-RU" sz="3600" b="1" dirty="0" smtClean="0">
                <a:solidFill>
                  <a:srgbClr val="002060"/>
                </a:solidFill>
              </a:rPr>
              <a:t>:</a:t>
            </a:r>
          </a:p>
          <a:p>
            <a:pPr marL="0" indent="0" algn="ctr">
              <a:buNone/>
            </a:pPr>
            <a:endParaRPr lang="ru-RU" sz="3600" b="1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многофункциональность </a:t>
            </a:r>
            <a:r>
              <a:rPr lang="ru-RU" dirty="0">
                <a:solidFill>
                  <a:srgbClr val="002060"/>
                </a:solidFill>
              </a:rPr>
              <a:t>помещения;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рациональность </a:t>
            </a:r>
            <a:r>
              <a:rPr lang="ru-RU" dirty="0">
                <a:solidFill>
                  <a:srgbClr val="002060"/>
                </a:solidFill>
              </a:rPr>
              <a:t>использования пространства;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взаимосвязь </a:t>
            </a:r>
            <a:r>
              <a:rPr lang="ru-RU" dirty="0">
                <a:solidFill>
                  <a:srgbClr val="002060"/>
                </a:solidFill>
              </a:rPr>
              <a:t>цветовой отделки и освещения;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целесообразность </a:t>
            </a:r>
            <a:r>
              <a:rPr lang="ru-RU" dirty="0">
                <a:solidFill>
                  <a:srgbClr val="002060"/>
                </a:solidFill>
              </a:rPr>
              <a:t>озеленения интерьера.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8042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0"/>
            <a:ext cx="8928992" cy="6858000"/>
          </a:xfrm>
        </p:spPr>
        <p:txBody>
          <a:bodyPr>
            <a:normAutofit fontScale="92500"/>
          </a:bodyPr>
          <a:lstStyle/>
          <a:p>
            <a:pPr marL="0" indent="457200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Предметно </a:t>
            </a:r>
            <a:r>
              <a:rPr lang="ru-RU" sz="3600" b="1" dirty="0">
                <a:solidFill>
                  <a:srgbClr val="002060"/>
                </a:solidFill>
              </a:rPr>
              <a:t>- развивающая среда</a:t>
            </a:r>
            <a:r>
              <a:rPr lang="ru-RU" sz="3600" dirty="0">
                <a:solidFill>
                  <a:srgbClr val="002060"/>
                </a:solidFill>
              </a:rPr>
              <a:t> имеет важное значение для развития детей. Все, что окружает ребенка – это не только игровая среда, но и среда в которую входят все специфические детские виды деятельности. </a:t>
            </a:r>
            <a:endParaRPr lang="ru-RU" sz="3600" dirty="0" smtClean="0">
              <a:solidFill>
                <a:srgbClr val="002060"/>
              </a:solidFill>
            </a:endParaRPr>
          </a:p>
          <a:p>
            <a:pPr marL="0" indent="457200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Правильно </a:t>
            </a:r>
            <a:r>
              <a:rPr lang="ru-RU" sz="3600" dirty="0">
                <a:solidFill>
                  <a:srgbClr val="002060"/>
                </a:solidFill>
              </a:rPr>
              <a:t>организованная предметно-развивающая среда позволяет каждому ребенку найти занятие по душе, поверить в свои силы и способности, научиться взаимодействовать со сверстниками, понимать и оценивать их чувства и поступки, а именно это лежит в основе развивающего обучения.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526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0"/>
            <a:ext cx="9036496" cy="6858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Предметно - развивающая среда состоит из следующих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зон: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Учебная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Игровая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Двигательная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Интеллектуальная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Творческая 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Бытовая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15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579296" cy="1143000"/>
          </a:xfrm>
        </p:spPr>
        <p:txBody>
          <a:bodyPr>
            <a:noAutofit/>
          </a:bodyPr>
          <a:lstStyle/>
          <a:p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Учебная зона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4857403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: предоставление учащимся возможности для активного исследования и решения учебных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задач.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rbsmi.ru/upload/iblock/1a9/1a92284e0c92a03dbc007c0acd0169b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262892"/>
            <a:ext cx="6432868" cy="35684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5383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121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Игровая зона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856984" cy="5001419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: удовлетворение потребностей детей в привлекательном виде деятельности; способствовать рациональному использованию свободного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времени.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iwanowca.ucoz.ru/img/novyj_kla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645023"/>
            <a:ext cx="5688632" cy="31221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552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Двигательная зона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4785395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: реализация потребностей детей в движении; снятие физического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напряжения.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brodki.ucoz.ru/_ph/15/3777122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5" y="2924944"/>
            <a:ext cx="6048673" cy="37930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620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Интеллектуальная зона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964488" cy="4857403"/>
          </a:xfrm>
        </p:spPr>
        <p:txBody>
          <a:bodyPr/>
          <a:lstStyle/>
          <a:p>
            <a:pPr marL="0" indent="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создание условий для развития интереса к учебной деятельности; удовлетворение познавательной потребности каждого ребенка; организация интеллектуального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взаимодействия.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logoped18.ru/foto/cabinet-of-the-speech-therapist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356992"/>
            <a:ext cx="5760640" cy="3342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550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Творческая зона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7"/>
            <a:ext cx="8856984" cy="3456384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: развитие творческих способностей; реализация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потребностей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в самовыражении; формирование потребностей 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сотворчестве.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avatars.mds.yandex.net/get-pdb/902125/cc63610e-6da4-44b8-a212-228443a3a861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212976"/>
            <a:ext cx="5487121" cy="3528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5632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156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Предметно – развивающая среда</vt:lpstr>
      <vt:lpstr>Презентация PowerPoint</vt:lpstr>
      <vt:lpstr>Презентация PowerPoint</vt:lpstr>
      <vt:lpstr>Презентация PowerPoint</vt:lpstr>
      <vt:lpstr>Учебная зона </vt:lpstr>
      <vt:lpstr>Игровая зона </vt:lpstr>
      <vt:lpstr>Двигательная зона </vt:lpstr>
      <vt:lpstr>Интеллектуальная зона </vt:lpstr>
      <vt:lpstr>Творческая зона </vt:lpstr>
      <vt:lpstr>Бытовая зона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 – развивающая среда</dc:title>
  <dc:creator>мария</dc:creator>
  <cp:lastModifiedBy>мария</cp:lastModifiedBy>
  <cp:revision>3</cp:revision>
  <dcterms:created xsi:type="dcterms:W3CDTF">2019-05-19T21:47:18Z</dcterms:created>
  <dcterms:modified xsi:type="dcterms:W3CDTF">2019-05-19T22:17:10Z</dcterms:modified>
</cp:coreProperties>
</file>